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D63800-B055-4B41-AA57-DB585E5242EF}" type="datetimeFigureOut">
              <a:rPr lang="pl-PL" smtClean="0"/>
              <a:t>2015-05-25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FF591C-9766-47CA-981A-BE942BA3375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9752" y="533400"/>
            <a:ext cx="6624736" cy="3687688"/>
          </a:xfrm>
        </p:spPr>
        <p:txBody>
          <a:bodyPr/>
          <a:lstStyle/>
          <a:p>
            <a:pPr algn="ctr"/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6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Nasi KOCHANI</a:t>
            </a:r>
            <a:r>
              <a:rPr lang="pl-PL" sz="6600" dirty="0">
                <a:latin typeface="Aparajita" panose="020B0604020202020204" pitchFamily="34" charset="0"/>
                <a:cs typeface="Aparajita" panose="020B0604020202020204" pitchFamily="34" charset="0"/>
              </a:rPr>
              <a:t/>
            </a:r>
            <a:br>
              <a:rPr lang="pl-PL" sz="6600" dirty="0">
                <a:latin typeface="Aparajita" panose="020B0604020202020204" pitchFamily="34" charset="0"/>
                <a:cs typeface="Aparajita" panose="020B0604020202020204" pitchFamily="34" charset="0"/>
              </a:rPr>
            </a:br>
            <a:r>
              <a:rPr lang="pl-PL" sz="6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RODZICE</a:t>
            </a:r>
            <a:endParaRPr lang="pl-PL" sz="6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1026" name="Picture 2" descr="http://www.przedszkole22.com.pl/wp-content/uploads/2012/05/j0398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" y="260648"/>
            <a:ext cx="240623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zedszkole22.com.pl/wp-content/uploads/2012/05/j0398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40623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52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323528" y="260648"/>
            <a:ext cx="6336704" cy="6336704"/>
          </a:xfrm>
        </p:spPr>
      </p:pic>
      <p:pic>
        <p:nvPicPr>
          <p:cNvPr id="15362" name="Picture 2" descr="http://pl.static.z-dn.net/files/d2b/ea82b6146bff1bc7116a514ff2abb7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23" y="1649938"/>
            <a:ext cx="2172367" cy="2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4764"/>
            <a:ext cx="5080124" cy="670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www.mini.pw.edu.pl/%7Emossakow/courses/pwsw/semesters/2007/tasks/task08_kwiate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395536" y="332656"/>
            <a:ext cx="6356590" cy="6356590"/>
          </a:xfrm>
        </p:spPr>
      </p:pic>
      <p:pic>
        <p:nvPicPr>
          <p:cNvPr id="6" name="Picture 2" descr="http://www.tapetus.pl/obrazki/n/92319_czerwone-kwiatki-serce-mil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74" y="1988840"/>
            <a:ext cx="22423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975"/>
            <a:ext cx="5152132" cy="670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ttp://www.mini.pw.edu.pl/%7Emossakow/courses/pwsw/semesters/2007/tasks/task08_kwiate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395536" y="188640"/>
            <a:ext cx="6480720" cy="6480720"/>
          </a:xfrm>
        </p:spPr>
      </p:pic>
      <p:pic>
        <p:nvPicPr>
          <p:cNvPr id="7170" name="Picture 2" descr="http://2.bp.blogspot.com/_TyxNTrPzF2I/THyoCzf4YQI/AAAAAAAAANg/m91MKL42tKE/s1600/kwiatk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72" y="1700809"/>
            <a:ext cx="19560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9455"/>
            <a:ext cx="5184576" cy="670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://pl.static.z-dn.net/files/d2b/ea82b6146bff1bc7116a514ff2abb7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428703" cy="29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107504" y="260648"/>
            <a:ext cx="6336704" cy="6336704"/>
          </a:xfrm>
        </p:spPr>
      </p:pic>
      <p:pic>
        <p:nvPicPr>
          <p:cNvPr id="6" name="Picture 2" descr="http://www.tapeta-kwiatki-walentynki-serce.na-pulpit.com/zdjecia/kwiatki-walentynki-ser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61" y="2204864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9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64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201216" y="116632"/>
            <a:ext cx="6552728" cy="6552728"/>
          </a:xfrm>
        </p:spPr>
      </p:pic>
      <p:pic>
        <p:nvPicPr>
          <p:cNvPr id="2052" name="Picture 4" descr="http://www.mini.pw.edu.pl/%7Emossakow/courses/pwsw/semesters/2007/tasks/task08_kwiate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2" y="141277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632"/>
            <a:ext cx="4936108" cy="661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www.tapetus.pl/obrazki/n/92319_czerwone-kwiatki-serce-mil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8608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179512" y="188640"/>
            <a:ext cx="6408712" cy="6408712"/>
          </a:xfrm>
        </p:spPr>
      </p:pic>
      <p:pic>
        <p:nvPicPr>
          <p:cNvPr id="7" name="Picture 2" descr="http://pl.static.z-dn.net/files/d2b/ea82b6146bff1bc7116a514ff2abb7f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4647"/>
            <a:ext cx="2172367" cy="264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4978863" cy="6669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www.tapeta-kwiatki-walentynki-serce.na-pulpit.com/zdjecia/kwiatki-walentynki-ser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251520" y="260648"/>
            <a:ext cx="6264696" cy="6264696"/>
          </a:xfrm>
        </p:spPr>
      </p:pic>
      <p:pic>
        <p:nvPicPr>
          <p:cNvPr id="6146" name="Picture 2" descr="http://www.tapetus.pl/obrazki/n/105286_rozowe-kwiatki-malowa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71150"/>
            <a:ext cx="230425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98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9455"/>
            <a:ext cx="5008116" cy="670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://2.bp.blogspot.com/_TyxNTrPzF2I/THyoCzf4YQI/AAAAAAAAANg/m91MKL42tKE/s1600/kwiatki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2972227" cy="33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12688"/>
          <a:stretch>
            <a:fillRect/>
          </a:stretch>
        </p:blipFill>
        <p:spPr>
          <a:xfrm>
            <a:off x="179512" y="188640"/>
            <a:ext cx="6480720" cy="6480720"/>
          </a:xfrm>
        </p:spPr>
      </p:pic>
      <p:pic>
        <p:nvPicPr>
          <p:cNvPr id="6" name="Picture 2" descr="http://www.tapetus.pl/obrazki/n/92319_czerwone-kwiatki-serce-milos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4232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93" y="0"/>
            <a:ext cx="5110568" cy="670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http://www.mini.pw.edu.pl/%7Emossakow/courses/pwsw/semesters/2007/tasks/task08_kwiate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148478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77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</TotalTime>
  <Words>0</Words>
  <Application>Microsoft Office PowerPoint</Application>
  <PresentationFormat>Pokaz na ekranie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Bogaty</vt:lpstr>
      <vt:lpstr>       Nasi KOCHANI RODZICE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Anita</dc:creator>
  <cp:lastModifiedBy>Anita</cp:lastModifiedBy>
  <cp:revision>25</cp:revision>
  <dcterms:created xsi:type="dcterms:W3CDTF">2015-05-19T18:56:02Z</dcterms:created>
  <dcterms:modified xsi:type="dcterms:W3CDTF">2015-05-25T13:26:51Z</dcterms:modified>
</cp:coreProperties>
</file>