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2" r:id="rId32"/>
    <p:sldId id="286" r:id="rId33"/>
    <p:sldId id="287" r:id="rId34"/>
    <p:sldId id="289" r:id="rId35"/>
    <p:sldId id="288" r:id="rId36"/>
    <p:sldId id="290" r:id="rId37"/>
    <p:sldId id="291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66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5BFA1-6D02-4A77-B0FA-5EC0F3579B19}" type="datetimeFigureOut">
              <a:rPr lang="pl-PL" smtClean="0"/>
              <a:pPr/>
              <a:t>2015-12-09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6A19-A29A-44AA-9A44-C70311ABE5C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23928" y="2130425"/>
            <a:ext cx="2304256" cy="1470025"/>
          </a:xfrm>
        </p:spPr>
        <p:txBody>
          <a:bodyPr/>
          <a:lstStyle/>
          <a:p>
            <a:r>
              <a:rPr lang="pl-PL" dirty="0" smtClean="0"/>
              <a:t>        Klasa </a:t>
            </a:r>
            <a:r>
              <a:rPr lang="pl-PL" dirty="0" smtClean="0"/>
              <a:t>1 d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635896" y="3886200"/>
            <a:ext cx="4136504" cy="1752600"/>
          </a:xfrm>
        </p:spPr>
        <p:txBody>
          <a:bodyPr/>
          <a:lstStyle/>
          <a:p>
            <a:r>
              <a:rPr lang="pl-PL" dirty="0" smtClean="0"/>
              <a:t>Rok szkolny 2015/2016</a:t>
            </a:r>
            <a:endParaRPr lang="pl-PL" dirty="0"/>
          </a:p>
        </p:txBody>
      </p:sp>
      <p:sp>
        <p:nvSpPr>
          <p:cNvPr id="38914" name="AutoShape 2" descr="Znalezione obrazy dla zapytania gify jesie&amp;nacute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8916" name="Picture 4" descr="http://id.joe.pl/sub_images/pictures/4a71ded82fec0b169c5a9d4610223f04_th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2592287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Patrzymy…</a:t>
            </a:r>
            <a:endParaRPr lang="pl-PL" dirty="0"/>
          </a:p>
        </p:txBody>
      </p:sp>
      <p:pic>
        <p:nvPicPr>
          <p:cNvPr id="11266" name="Picture 2" descr="C:\Users\Admin\Desktop\1d\SAM_0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Karmimy pieska</a:t>
            </a:r>
            <a:endParaRPr lang="pl-PL" dirty="0"/>
          </a:p>
        </p:txBody>
      </p:sp>
      <p:pic>
        <p:nvPicPr>
          <p:cNvPr id="12290" name="Picture 2" descr="C:\Users\Admin\Desktop\1d\SAM_0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Witamy się …</a:t>
            </a:r>
            <a:endParaRPr lang="pl-PL" dirty="0"/>
          </a:p>
        </p:txBody>
      </p:sp>
      <p:pic>
        <p:nvPicPr>
          <p:cNvPr id="13314" name="Picture 2" descr="C:\Users\Admin\Desktop\1d\SAM_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Urodziny w klasie</a:t>
            </a:r>
            <a:endParaRPr lang="pl-PL" dirty="0"/>
          </a:p>
        </p:txBody>
      </p:sp>
      <p:pic>
        <p:nvPicPr>
          <p:cNvPr id="14338" name="Picture 2" descr="C:\Users\Admin\Desktop\1d\SAM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Rozwiązujemy zadania…</a:t>
            </a:r>
            <a:endParaRPr lang="pl-PL" dirty="0"/>
          </a:p>
        </p:txBody>
      </p:sp>
      <p:pic>
        <p:nvPicPr>
          <p:cNvPr id="15362" name="Picture 2" descr="C:\Users\Admin\Desktop\1d\SAM_0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  <p:pic>
        <p:nvPicPr>
          <p:cNvPr id="25602" name="Picture 2" descr="https://encrypted-tbn3.gstatic.com/images?q=tbn:ANd9GcR6VZqE12zyKgh8UA3ieU4ORrlbAcrFGDo18u-TbbCtm-CNsNC79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8505" y="332656"/>
            <a:ext cx="1180929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Piszemy…</a:t>
            </a:r>
            <a:endParaRPr lang="pl-PL" dirty="0"/>
          </a:p>
        </p:txBody>
      </p:sp>
      <p:pic>
        <p:nvPicPr>
          <p:cNvPr id="16386" name="Picture 2" descr="C:\Users\Admin\Desktop\1d\SAM_0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Ćwiczenia śródlekcyjne</a:t>
            </a:r>
            <a:endParaRPr lang="pl-PL" dirty="0"/>
          </a:p>
        </p:txBody>
      </p:sp>
      <p:pic>
        <p:nvPicPr>
          <p:cNvPr id="17410" name="Picture 2" descr="C:\Users\Admin\Desktop\1d\SAM_0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Wizyta w kinie</a:t>
            </a:r>
            <a:endParaRPr lang="pl-PL" dirty="0"/>
          </a:p>
        </p:txBody>
      </p:sp>
      <p:pic>
        <p:nvPicPr>
          <p:cNvPr id="18434" name="Picture 2" descr="C:\Users\Admin\Desktop\1d\SAM_0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Czekamy na niespodziankę</a:t>
            </a:r>
            <a:endParaRPr lang="pl-PL" dirty="0"/>
          </a:p>
        </p:txBody>
      </p:sp>
      <p:pic>
        <p:nvPicPr>
          <p:cNvPr id="19458" name="Picture 2" descr="C:\Users\Admin\Desktop\1d\SAM_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Kto ?</a:t>
            </a:r>
            <a:endParaRPr lang="pl-PL" dirty="0"/>
          </a:p>
        </p:txBody>
      </p:sp>
      <p:pic>
        <p:nvPicPr>
          <p:cNvPr id="20482" name="Picture 2" descr="C:\Users\Admin\Desktop\1d\SAM_0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Jesień za oknem i w klasie</a:t>
            </a:r>
            <a:endParaRPr lang="pl-PL" dirty="0"/>
          </a:p>
        </p:txBody>
      </p:sp>
      <p:pic>
        <p:nvPicPr>
          <p:cNvPr id="1026" name="Picture 2" descr="C:\Users\Admin\Desktop\1d\SAM_0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Mikołaj !!!</a:t>
            </a:r>
            <a:endParaRPr lang="pl-PL" dirty="0"/>
          </a:p>
        </p:txBody>
      </p:sp>
      <p:pic>
        <p:nvPicPr>
          <p:cNvPr id="21506" name="Picture 2" descr="C:\Users\Admin\Desktop\1d\SAM_0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Nasi koledzy i koleżanki</a:t>
            </a:r>
            <a:endParaRPr lang="pl-PL" dirty="0"/>
          </a:p>
        </p:txBody>
      </p:sp>
      <p:pic>
        <p:nvPicPr>
          <p:cNvPr id="22530" name="Picture 2" descr="C:\Users\Admin\Desktop\1d\SAM_0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Prezenty </a:t>
            </a:r>
            <a:endParaRPr lang="pl-PL" dirty="0"/>
          </a:p>
        </p:txBody>
      </p:sp>
      <p:pic>
        <p:nvPicPr>
          <p:cNvPr id="23554" name="Picture 2" descr="C:\Users\Admin\Desktop\1d\SAM_0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8039540" cy="4525963"/>
          </a:xfrm>
          <a:prstGeom prst="rect">
            <a:avLst/>
          </a:prstGeom>
          <a:noFill/>
        </p:spPr>
      </p:pic>
      <p:pic>
        <p:nvPicPr>
          <p:cNvPr id="4098" name="Picture 2" descr="http://i.pinger.pl/pgr74/519b2acf00034a2150c048e8/mikolaj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88640"/>
            <a:ext cx="2018763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Mikołajowi</a:t>
            </a:r>
            <a:endParaRPr lang="pl-PL" dirty="0"/>
          </a:p>
        </p:txBody>
      </p:sp>
      <p:pic>
        <p:nvPicPr>
          <p:cNvPr id="24578" name="Picture 2" descr="C:\Users\Admin\Desktop\1d\SAM_0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Jesteśmy zadowoleni</a:t>
            </a:r>
            <a:endParaRPr lang="pl-PL" dirty="0"/>
          </a:p>
        </p:txBody>
      </p:sp>
      <p:pic>
        <p:nvPicPr>
          <p:cNvPr id="25602" name="Picture 2" descr="C:\Users\Admin\Desktop\1d\SAM_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Wizyta w bibliotece</a:t>
            </a:r>
            <a:endParaRPr lang="pl-PL" dirty="0"/>
          </a:p>
        </p:txBody>
      </p:sp>
      <p:pic>
        <p:nvPicPr>
          <p:cNvPr id="26626" name="Picture 2" descr="C:\Users\Admin\Desktop\1d\SAM_0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Misie wśród Nas</a:t>
            </a:r>
            <a:endParaRPr lang="pl-PL" dirty="0"/>
          </a:p>
        </p:txBody>
      </p:sp>
      <p:pic>
        <p:nvPicPr>
          <p:cNvPr id="27650" name="Picture 2" descr="C:\Users\Admin\Desktop\1d\SAM_0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8039540" cy="4525963"/>
          </a:xfrm>
          <a:prstGeom prst="rect">
            <a:avLst/>
          </a:prstGeom>
          <a:noFill/>
        </p:spPr>
      </p:pic>
      <p:pic>
        <p:nvPicPr>
          <p:cNvPr id="13314" name="Picture 2" descr="https://encrypted-tbn2.gstatic.com/images?q=tbn:ANd9GcRPbtUfzkhoAvF7dcDyypRgMUwR_uWADp-XOo3lYTTIHD-gaY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60648"/>
            <a:ext cx="121440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Ciekawostki o misiach</a:t>
            </a:r>
            <a:endParaRPr lang="pl-PL" dirty="0"/>
          </a:p>
        </p:txBody>
      </p:sp>
      <p:pic>
        <p:nvPicPr>
          <p:cNvPr id="28674" name="Picture 2" descr="C:\Users\Admin\Desktop\1d\SAM_0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57916"/>
            <a:ext cx="2952328" cy="5244266"/>
          </a:xfrm>
          <a:prstGeom prst="rect">
            <a:avLst/>
          </a:prstGeom>
          <a:noFill/>
        </p:spPr>
      </p:pic>
      <p:pic>
        <p:nvPicPr>
          <p:cNvPr id="28676" name="Picture 4" descr="C:\Users\Admin\Desktop\1d\SAM_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24661"/>
            <a:ext cx="2952328" cy="5244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Słuchamy przygód Kubusia Puchatka</a:t>
            </a:r>
            <a:endParaRPr lang="pl-PL" dirty="0"/>
          </a:p>
        </p:txBody>
      </p:sp>
      <p:pic>
        <p:nvPicPr>
          <p:cNvPr id="29698" name="Picture 2" descr="C:\Users\Admin\Desktop\1d\SAM_0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2547950" cy="4525963"/>
          </a:xfrm>
          <a:prstGeom prst="rect">
            <a:avLst/>
          </a:prstGeom>
          <a:noFill/>
        </p:spPr>
      </p:pic>
      <p:pic>
        <p:nvPicPr>
          <p:cNvPr id="29700" name="Picture 4" descr="C:\Users\Admin\Desktop\1d\SAM_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348880"/>
            <a:ext cx="5544616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Misiowa klasa</a:t>
            </a:r>
            <a:endParaRPr lang="pl-PL" dirty="0"/>
          </a:p>
        </p:txBody>
      </p:sp>
      <p:pic>
        <p:nvPicPr>
          <p:cNvPr id="30722" name="Picture 2" descr="C:\Users\Admin\Desktop\1d\SAM_0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Nasze prace plastyczne</a:t>
            </a:r>
            <a:endParaRPr lang="pl-PL" dirty="0"/>
          </a:p>
        </p:txBody>
      </p:sp>
      <p:pic>
        <p:nvPicPr>
          <p:cNvPr id="3074" name="Picture 2" descr="C:\Users\Admin\Desktop\1d\SAM_0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06" y="1412776"/>
            <a:ext cx="8372464" cy="4713387"/>
          </a:xfrm>
          <a:prstGeom prst="rect">
            <a:avLst/>
          </a:prstGeom>
          <a:noFill/>
        </p:spPr>
      </p:pic>
      <p:pic>
        <p:nvPicPr>
          <p:cNvPr id="36866" name="Picture 2" descr="http://1.bp.blogspot.com/_lddFFu6s4yQ/Srp5HPRwBzI/AAAAAAAAXU0/XqvRPP56yJg/s400/jesie%C5%84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320081" cy="1276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Nasze zajęcia dodatkowe</a:t>
            </a:r>
            <a:endParaRPr lang="pl-PL" dirty="0"/>
          </a:p>
        </p:txBody>
      </p:sp>
      <p:pic>
        <p:nvPicPr>
          <p:cNvPr id="31746" name="Picture 2" descr="C:\Users\Admin\Desktop\1d\SAM_0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  <p:pic>
        <p:nvPicPr>
          <p:cNvPr id="9218" name="Picture 2" descr="http://www.e-gify.pl/gify/emotikony/emotikony_male/zima/zima20_%28www.e-gify.pl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947378" cy="820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data:image/jpeg;base64,/9j/4AAQSkZJRgABAQAAAQABAAD/2wCEAAkGBxMQEhMTExMTEhUVFhsYFxYYFhYWHRgZGB4aGBcaHRseHSggGBolGxcaIjIiJSkvLi4uHiAzODYtNyg5MCsBCgoKDg0OGhAQGy8lICY1NzcvMi03Ly0vMjUrMC8tMjctLS8tLzU3NzEvNS0rLS0rNy01Ky42LTU1Ly8tLS4tLf/AABEIAI0BZQMBIgACEQEDEQH/xAAcAAEAAgMBAQEAAAAAAAAAAAAABgcEBQgDAgH/xABJEAACAQMCAwUEBAkKBAcAAAABAgMABBESIQUxQQYHEyJRMmFxgRRCkaEIIzM1UmKCksFDcnN0orGys9HwFRYkYxhEU1SDk9P/xAAYAQEBAQEBAAAAAAAAAAAAAAAAAwQCAf/EACgRAQACAgIABAYDAQAAAAAAAAABAgMREiEEMUHRUXGBkcHwImGxMv/aAAwDAQACEQMRAD8AvGlKUClKUClKUClKUClKUClKUClKUClKUClKUClKUClKUClKUClKUClKUClKUClKUCsDj/FFs7ae4f2YY2cj10jIA95OB86z6qT8Inj3hWcVop81w+ph/wBuLB+99P7poOfr66aaR5XOXkYux9WY5J+015xxliAoJJOAAMkk7AAdTXxU57ub2KKSNUt5J7l3wz4GIouRKnPtdSTj0+Ms+ScdJtEbd46crREzpFXsbiBnJWSMxMFdhkaGPIahyO1STgXeJcQ+Sf8A6qLkQ/tY/nfW+DZqSpwW2tnmsJZ5JJb7LAsMKmksYmLH2pCw5jmdvjVDDFZqTi8XWYvXcdanWtxPrHr57WtF8Exxl0D2D7SRSyILG48PW667SQZGDpBKKTlCFHNDp9RVwCuW+4+w8bi8B6RK8h+SlR/aYV1LV8GGcUceUzHpv0+qWS8XnetfIpSlXTKUpQKUpQKUpQKUpQKUpQKUpQKUpQKUpQKUpQKUpQKUpQKUpQKUpQKUpQKUpQKUpQKUpQKUpQKoTvKt7HiN9JJLxFYzH+JEY0nToJDdeerUatDt52s+gR6YxrnYZUY1BFJxrYe87KD7R+BqrOB9nZLxJmi0hlxkeUMZH3ydsADOonBzyHqI56zavVpr8tfmJUxzET3G0WPZXhfTii/uj/WttwbgRjimhseKW7GXGfKFcYzsGDkrnPp8MVt73s0iFI5L2xSYsAYnkXJHIDJGck4+qKxb/u5lMmj6LG4xu6MqDJ6AkqT7zj7ayWw2tGpyzPzisx/kLRkiJ3FPtM+6MdsLG9S2giuLfV9H1AXKkvlD7KnA8oHq3oPnCKtu4s73hcnhrcaxpD+HLmSMqdiAxwygEEbfxrV8Rs7C7/LJ/wANnblIMGFzueYwo+ek/Gu8eS+GNXruvxr/AH8a+f228tWuSep7+E+/u334NdhquLyfHsRpGD/SMWP+UKv2q87lOzTWFpMHZHMs5ZWQ5DIFUKft1VYdbK2i0RaPJnmJidSUpSunhSlKBSlKBSlKBSlc2fhA5j4oNBK67eNmwSMtl1z9igfKg6TpXKXDO73i1zbpdQxl43XUuJkBIGR7JYHOx2rO7ru3t3aXkEDyySwSyLE0bsW06yFDLndSCRsNiM/IOn6UpQKUpQfjMBzIFfEc6tkKytjngg4qD9+MKtwa6JGShiZfcfFjXP2MR86q38HH85T/ANUf/NhoOjqUpQKVR/e5xPit1drbWUF/HDEdPiRpMglkbmdYAGgcgScczVgd3XZOWwh1XVxNc3LjzF5ZHWP9RAxx8W6/CgmFKV8yIGBUjIIII9QdiKD4+kpnGtcnpqGfsr1rjvs5GE4pbKNgt5GB8BKoFdiUClKUClKUClKUGq49xJ4QkcSh55m0RKc6RgZaR8biNF3Prso3YVE+I2kqyMPpXEZZkALyxyxIis3mAW3P4twBgkMM4IwWNSFJF+n3DuQFt7aMAnYKJGkeVs+hESfu1D7W5jcCWWWW2uJAGkZtcYLMM6fOPDdR7IHQAcqjnyTSOvNTHTlPbG4N2mlfUJppzL9IMTNG4jBLMNB8GbDRjS6+VASADmp72WunYTo7NJ4U2lXbckMkcuCcDJUyEfADrmostuWuIixjZkUuzrldakMkeU3XIJOGzkZOnYnEm7HtiOWM+2k8pY+olYzRn3jRIq/FSOlSw5Od/o7yV41b+lK8L27SFC7nA2G25JOwAHUk9K1oK672lmJV9GLeEKWfI88khKgBRuxVR/bNeHBOwVvNFG0ykyuuoujyQnQ4U+GxVvOBy3+6pfxC5kuI2QxxqGBADZYjIwCSNgwz0z8TWJxDiDwW1wypplETmLBDIXCkoudiPNjmAPfWe14vaKxKkVmImZhif8icPSJ4ltbcqRpfyAuM8vOcsG3yDnPWvi74PLLDDb/SJIlVVEkkR0ySaQAAGx5AcZJG52A61Ee4y3umF7dXLSESiNFaRiWcoGGd9yACBn3+6ph237Qtwuxa6RBI+tEUNnGGO+cbjYEfEivL493iK+72ttV7Rfi1o9mPBv8AxryxOdF1hmntjjcSFRqZCPrge4g5xUY43cWsrym1ZZYSNsqyrqx51AYDIyM8sb7cqs3u941Nf8NiuJ8eIXcZAxlVcqDt9nyqKrwp7/ikkMm4V/M6jyoqjUinqCykj46vn3WvG+v37OZnddp93YRqvDLYKNKgPgen4x6lNecECxjSihRknAGBliWY/Mkn516VZwUpSgUpSgUpSgUpSgVzZ+ER+dE/qsf+OSuk65s/CI/Oif1WP/HJQYHBe96/s7RLSJLYJGhRXKSFxnJz+U053/RxWr7sUtn4nbtdy+GqyBwSCQ8gIKKW+qC2Dk+mNs5q5O7rtPwuLhlrHPcWqyLGQ6uU1DzNsQd+VUN2vnt5L25e1ULA0rGMAaRp9w+qpOSB0GOVB0V3s2vFpRbJwx3UMXEoRlQ/V0MXOCoHm5Hr1qpe0nDe0HCkW4nubrRqA1LdPIFY8gw1cj7xith3ndur6IWtisskDR2sBuGQlXeV41ZgWG4UZ5A7knOa1/avsLe23DVvLi9Mqv4ZMOuRvymCu5OGIznlQWR3Rdtbji1rdQTv+PhXyzKNJZXDBScba1ZeYA5r781LwrvV4pBJrNy03lYaJMMuSCAceoO/y9Kl/wCDd+Vvv6JP72quewAzxOwzv/1UP+NaCX/8xcQuuF8WS+eVxot5I/ETR/5iMNp8o23G3KoZ2SF8ZXXh/j+K0ZDeDkN4eVJ3G6jUF3+FdH99v5lvP/h/zoqqb8Hi4SPiUxd1QG0cAsQu/iQnG/XANBpeD94PFeGXGJZp5NDYlguGZ845r5ssh94+/rb/AHl95osrO2e0wZbyMSRlhnw4yAdZXq3mAAO2c5zjBpzvg4hFccWuZIWV08i61OQzIiqxB64Ix8qyu8/hssMHCDICAbBFAIxhgSzL8QJFyKDGh4txy7jlu0nv3jj/ACjpJIqLjc+VSBsNzgbDnU/7nu9G4nuFsr1/F8TPhSkAMGAzobA8wIBwTvnbfO2d3UdqbKDgciyyxI0Pi+JGzAM+skrhTu2oEKMZ3GKqPu2t3k4pYqmc+OjbeiHWx/dU0Ep7b9uOJWPFLmJLyUxxTkqhII0nDhNxuADitz3fduuKXvFbdp2kFtMzqUEeIsaHKhTjowG+c7bmoP3ufni9/pB/gWupuBjFtABt+KT/AAig5L4F+dbf+ux/5oqc953etcvdtFYTtFBDldaYzK49ps49kHYeuM9dq7hszPfLCG0GW5CBv0S8mnPyzmv2SGXhd7pljUy20wJRhqVihBGx5owwc+hBoOje7/hvEhYSTXVzK91PETCkm6w5U+GWTbLEkEg8thtvmuP+Ve1FwDK01whO+k3Xhk/sqwA+6rK7Qd4KjgrcStcFmCqitv4cjMEYMPVck+hwOhqn+xPC+J8flnb/AIhKnhBSzNJId31aQqKQAPK3LAG1B99i+8jiFheJBdzSSxeL4U0cx1sh1aWIY5YMpztnB3+I6Zri/iNo0N5LE7+I0dwyM+51srlS2TuckZ3rtCgUpSghfbqzeHxrxUMsLWzQ3kQZUcwrqZZYy3l1x65PKfaDe7B1Fvd8QlHls3KBcyNNH4JHqFjEjmVgM8tIONueK++8O4hjZ2e1jumd1i0ySPGoCx+Ix8oOc61GMVuO766SWN3jiEIZQdAdnAZXmibc7kZj9OtTvjrf/p1W1q+TSWF2kZGmWIjWWnZUEUaKUwq7sdMgITyk53ckAEYk3Y2UFZGbUskjlsMujKbrFoB3K6E5nmdTbAiqrvu13EIZrjNnZwy+K2ZnVWZCMKdLuwyvl1DOcAgcgBUVuuMy+MtzLcvcXSnMbByViPqCML+wnl9c8qjjpWk7idypa02jvp1HUZ7TXGLq0U+wUnb3eIvgqnz0PL8tVRnsF3qRXIWC9ZYJ9gJDhY5fgeSP+qdvT0E841wmO8i0PkYIZHU4ZGHsup9dyPQgkEEEitF68qzCUTqdoz2j4g0MEhiR5ZmRhEiKWJcg6SceyoO5J2rW8PuVlmmEulplIMYOCFiYDw2jz9VtyWHM5GfKANnbQ3Vs/h3AWSM+xcIcAnbCuhOUcjPLKnHMZArR9qbeGNk8fXHEzHwrmMkPbSNuykjnC/PBBUHORjGnDNNfxlqpu07r23TaxXhecLS6QxyA6T0ySh6+aPOlxkdRn0IO9ay2j4gqgwzWd9H9V9RhYjpkqHQ/EYFeX0viErGPVZQt1CyPdOAevhoq4+JIFQpgtW24srfPFq6mre8D3gCxEweEzRGIedFaMlcBWJOg7MMEHBFbbslGsIeJseMzGV2x+V3C6h1wBpUg8tuecmMcL4dJbXEEZaRomSWRnYrmS6ZlyX07DEerSo2GD1UVu7uTTcWWDhjPgb8wYpdYPqNILY9VB6VrpeYv8ds1q/xS+lKVsQKUpQKUpQKUpQKUpQKrPvI7qzxe6W4W5EOIhGVMZf2SxznUP0qsylBRH/h9k/8Afp/9B/8A0qT9j+5a1spEmnka7kQ5VSoSMMOR05JYj3nHuq0KUFbd5/daOLSLcQyrDOFCNqBKuBnTnG6sM88HbFRe17i7iSIpc3+6DEKKHdE3GdmI2IyMADfBz0q8aUFe92Xdu3B3nZrhZ/GRVwIymnSSc+0c86jXZ/uPe0ure4+mq4hmSTT4JGoIwbGdexOOdXPSg0XbXs6OJ2clqZGiEhUlgA3sMHAIPMZUVTNz3A3YP4u6t2X1YSIfsAb++ug6UFQdj+46K3kWW8lFyVIIiVSqZG41E7uPdgA9cirD7YdlbfiluYJwcZyjrsyN0ZT/AHjka3lKDn+57gbkPiO7gZM82V1bH80ZH31Y/d13awcIzJqM9ww0mUjSFXqqLvjPU5JNTmlBUPbHuYa/vJ7oXixiVg2gwlsYULz1jPL0q17GDw440znQirnlnSAM/dXvSgpqy7kHivI7kXqkJOsunwSCQrh9OdfPbGcVIu8ruvj4vJHMkot5VGl20aw6/VyNQww339DjoKsOlBU/Z3ugkt4bm2lvBNbXKgPGI2QrIpDRyodZAYMBnbBGxqPWncXeRSnw7+OOMjSXQSK5U8wVGx+Gqr5pQUhN3A4k1RX2EBBUPDqO2OZDgHf3Vd9KUClKUFG9vO1drNcvEsoDRzS69QZACFhiABYDJ/FNyre90naW2eT6KkmqULKcAMQR4niAhsYP5VuvSpnwe1jk160R8Sz+0oP8vL6/CvRYVS5hCqqjVJsAB9RfSoRl3k46/epdeiue+7sg2r/iMKahpC3IUbgLss2OZwPK3oAp5A1UQNdgMudjVL94ndWY9dzw9NS+09qOY9Wh93XR+76VdyqcjNbvs92uveH4FvcMqD+Sf8ZH+6fZ/ZIrSZ/0PTBHMEdD7qMMjHrQW2ne6JrJ2ubTOp/C/FyEayVL6hqGY8YBzknOCK8uznbGDiELWtz5HYY3xk49l12wSNjgDY9MVWXEn0w28Y6h5m+LsY1+xYR9tefCOGm4kUYxGHXxJCQqoMjPmOwbHIcz0rPaIms2tP7C9LWpaOHmtjhnYOzDF55Un32UKF/eO5PyxUmi4vZ248CHRqALCCEAt8dI5Z9Tj41z/fXMuuRS8ygOw0GRzpwT5cE9OVZnDSLaJZ1A8aRmETc/DVMBnA/TLEgHppJ61K+Lre9zPkvl8ZlzW3kn9+S8E4tdy/kuHXRz+mI4gPiXcfcDW77PcAmEgubtkMoBEcSElItWzHUQC8hG2cAAEgcyTRvZDt1d8NYaWM0JOWgkYkHPMoxyY2+71HWr/wCyvai34lF4sDZxs8bbPG3oy9PiNj0JrTTFWvcMc3mW6pSlUclKUoFKUoFKUoFKUoFKUoFKUoFKUoFKUoFKUoFKUoFKUoFKUoFKUoFKUoFKUoFDXnPOsalnZUUc2YgAZ25n31icdtXntp4on8N5InRH56WZSAfvoITw7tVBJrEM6k+NKSd8MpmlcFSeYIYbjbesyx7U28l3bRmVfEYuMdCzLgLnlq25Zqm73u+4nbkr9ElYD60RDqfhpOcfECs7s73dcTlmibwWtwjq/iysBp0kNkLksSMcsD4islfDTGacvL6KTeOHHTo+leNzcpEheRlRVGSzEAD51r7jtBCITLGyzHIRUU+YyH2UI5ofXI2AJOwrWmjvbnu2t+I6pY8W9z/6gGVf3SL9b+cMEe8bVRfaDs7c2Enh3EZQ/VYbo49Vbr8NiOoFdKcP46GZY5l8GRtl31I5xnCPgZOATpYBtjtgZqj+9ftZ9PuvCjbNvbkquOTycnf3j6o92T9agiCXeyho4pNAwpcPkAktjyuARkk755mvXtHDMjrDMynGCFTGhRz2UAAcscvtr44XYNcSCNCoYgnLHA23PSsMRktpAyeQA3ySeQxz5VLVefXp+f8APV3ueLPu4TchWH5fADKcL4qjZZFJwC2BgjrgEda+OIHT4MWQTFFpbBBGss0j7jY4MgX4g1+cQv5J9Pitq0LoGwGAOmw51hE4OemNz0G4G56c68pSet/YtaO9Pus3gvFprKZZ7dzHIvzVl6o6/WQ+nzGDvWCDmgNWcOnuw3ayPiluJUGiRTplizko/wDFTzB6j3g1I65e7DdpW4ZeJPk+E3knXoYyfax6ofMPmOtdQIwIBByDuD60H7SlKBSlKBSlKBSlKBSlKBSlKBSlKBSlKBSlKBSlKBSlKBSlKBSlKBSlKBSlKDV8f4R9JRcELJG2uNiNQDYK7r1BViPXfaodwy+MMhgy1jOvOLZoXHRkU+XQfVNJO4JyCBYtazjvA4bxNEq7jdHGzIfVT/eDseoNBgx8bnT8pAsvvicKT+xIQF/fNfknHJ3GI4PB/WmZGx7wkTMG+brUelsL6w20m6hHIqCSB/NGXU+4BhtzHKvfh3aGCbbVocbFWwMH0zy/jQZ30XU4klZppBurNjCHf2EHlQ4OMgaiOZNfN2sSZuJFQGJGzIVBZUAy4BxqxgchWVWKYzdN4CDUoYeM/wBVVBBZM/WkYDGkcgcnGwYK774XnjW0fx3t5SzsluhwyppKmR3Vtn82jAyMMQCdyapiuMeVhjFSXtvxCe44hcvcqY5VfR4Z/k41z4aj1BB1ahsSxNaGSMNzoMyPh7vC84CmNGCk5GcnGMDr7Q/2Djysbh4nEiHDKcg4B/V3ztgjb515XnDZLZIpNSMko1AK2SMfpDGx36Z6+le3DuLskckSEBZQA4IBJA9D86lvlWdan28p/LvymPR8zzNIzOxyzEsT6k7mrk7geGr9HurkjJkl8EZ/QiUE/a0jfYKpirj/AAfeIDw7y2PNZFmHvEi6G+wxD7RVYjThMuNd3XDbvJe2SNz9eLMLZ9TowGPxBrnntFwQ2F3cWxLHwnOkk+0jeZG9N1I5dQa6xqge+mOBOJlpHkUvbxthUQjAMi5yZBvt6eleTOnsRtXhGdvWune7icycLsWYkn6Ogyf1Rp/hXNqJBJ7ExU/9xRp/eRmwfiMe+uluwFsYuG2SHGRbx5wQRuoOxGxG/OvItEkxpIKUpXTwpSlApSlApSlApSlApSlApSlApSlApSlApSlApSlApSlApSlApSlApSlApSlArA4jwa3uPy0Mch6EqNQ+Dcx8jWfSgit7wS0tF1PdSW0PVGmVVPu1sPEH7Livux7Z8KULFFeWigbKokRQPcN8VQna3jF1f3MtxJDO6hmWPCkqkYJACj4DJPU/LGjhuVfIB3HNTsR8qPVpd/CQyS2jRqniMjsZ131ICoVDg4Zcsxz0xtzqqRE+rTlTtknB2zy67k4NZGDtgkYzgdBnc+Xlua/bdt2zsxOfiNgMUNPxbb3jPuGP41g3FuM/ot09D8K2tfLKGGCAR6GjxqVnZdmHz/3zqa91PGha8TgbPknzA5z+ngx/21A/aNRk2Efof3m/1radneyN5Nbm/sgsrQTMjRaVZ1KhWV0VsiTZwejAjbPQOnLnisERIkmiQjchnVSPkTUV47cLezReGjBIst9I8OM5JBXQglU5G+S4UjkBzJWF9g+2sdyWikijt5IwWYBWA8vtyMzcjqO+rcHck5OJ9msOfxF6/wAdaaMeKs97aebs7HdzxQ3ASeNldyXijWRRHoAVJYghUEuM5DHAO4qf2lusSJGgwqKFUegUYA+wVFHfRLbuOYmVfiJMxsPh59X7IqYVbw15vj3LjLXVuilKVoSKUpQKUpQKUpQKUpQKUpQKUpQKUpQKUpQKUpQKUpQKUpQKUpQKUpQKUpQKUpQK+XXIIPUYr6pQUXc2LW0j27+1CdP85f5Nx6hlwfjkcwa1XFuCw3I864bo67MPTfqPcatbvL4SjW5uh5ZIF5/poSMo3zOQehz6kGuqCvr61ktWCzeZTsko5H3H0NfjrnlzG4/36VPbq2SVCjqGVuYP++dQGaHwJ5IMllTBUnng4OPfzo929o3yM/7HqK/CcMP1tvmBkfcP7q+Izhseoz8xgfxH2UuWwY/e/wDBqPHqxwKt/wDB4Q/Qbl+jXTY9+Ejyfvqj+LXZUYHXrU77F95M3DIILdYIZIVIBHnVyztlmL6iOZ5aaC1u0PDjBPPdpaiUtCAXTw1OEDMwkz5jnbcBtgBjbfxtJlJRI3V9O7eEE0AHkOuAegByefLNTiJ8gH1AP21rLrgEEj62VhkAMFkdFbGcalUgHn8+tZc3hovO4ntamXj00PBJ0uroojxsLVtUmlgTrIKohXnsGZieWQoGTnTM6ojvO7FpwbRxDh80ls3iBfDXcAtvlWzsvqhBB91TPui7dzcVSVJ0QSQacyLsH1Zx5PqnbocH0FWx44pXjCdrcp2sSlKVRyUpSgUpSg//2Q=="/>
          <p:cNvSpPr>
            <a:spLocks noChangeAspect="1" noChangeArrowheads="1"/>
          </p:cNvSpPr>
          <p:nvPr/>
        </p:nvSpPr>
        <p:spPr bwMode="auto">
          <a:xfrm>
            <a:off x="155575" y="-1189038"/>
            <a:ext cx="624840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3252" name="Picture 4" descr="http://www.slaskie.pl/zdjecia/2012/12/04/duze/1354603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026585" cy="4684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Odwiedziny szczególnego Gościa</a:t>
            </a:r>
            <a:endParaRPr lang="pl-PL" dirty="0"/>
          </a:p>
        </p:txBody>
      </p:sp>
      <p:pic>
        <p:nvPicPr>
          <p:cNvPr id="32770" name="Picture 2" descr="C:\Users\Admin\Desktop\1d\SAM_0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Słuchamy ciekawych informacji o górnictwie </a:t>
            </a:r>
            <a:endParaRPr lang="pl-PL" dirty="0"/>
          </a:p>
        </p:txBody>
      </p:sp>
      <p:pic>
        <p:nvPicPr>
          <p:cNvPr id="33794" name="Picture 2" descr="C:\Users\Admin\Desktop\1d\SAM_0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2691966" cy="4781781"/>
          </a:xfrm>
          <a:prstGeom prst="rect">
            <a:avLst/>
          </a:prstGeom>
          <a:noFill/>
        </p:spPr>
      </p:pic>
      <p:sp>
        <p:nvSpPr>
          <p:cNvPr id="11266" name="AutoShape 2" descr="Znalezione obrazy dla zapytania gify gór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268" name="Picture 4" descr="http://gifyagusi.pl/obrazki/01-siwz-22_zawody_gorn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6603" y="2276872"/>
            <a:ext cx="2847805" cy="2520280"/>
          </a:xfrm>
          <a:prstGeom prst="rect">
            <a:avLst/>
          </a:prstGeom>
          <a:noFill/>
        </p:spPr>
      </p:pic>
      <p:sp>
        <p:nvSpPr>
          <p:cNvPr id="11272" name="AutoShape 8" descr="Znalezione obrazy dla zapytania gify gór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Zadajemy pytania </a:t>
            </a:r>
            <a:endParaRPr lang="pl-PL" dirty="0"/>
          </a:p>
        </p:txBody>
      </p:sp>
      <p:pic>
        <p:nvPicPr>
          <p:cNvPr id="35842" name="Picture 2" descr="C:\Users\Admin\Desktop\1d\SAM_0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8039540" cy="4525963"/>
          </a:xfrm>
          <a:prstGeom prst="rect">
            <a:avLst/>
          </a:prstGeom>
          <a:noFill/>
        </p:spPr>
      </p:pic>
      <p:pic>
        <p:nvPicPr>
          <p:cNvPr id="10242" name="Picture 2" descr="Znalezione obrazy dla zapytania gify górn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1937485" cy="184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Oglądamy „cenne skarby” </a:t>
            </a:r>
            <a:endParaRPr lang="pl-PL" dirty="0"/>
          </a:p>
        </p:txBody>
      </p:sp>
      <p:pic>
        <p:nvPicPr>
          <p:cNvPr id="34818" name="Picture 2" descr="C:\Users\Admin\Desktop\1d\SAM_0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ultigraw.pl/wp-content/uploads/2012/12/Christma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47976"/>
            <a:ext cx="6480720" cy="6368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Przerwa świąteczna</a:t>
            </a:r>
            <a:endParaRPr lang="pl-PL" dirty="0"/>
          </a:p>
        </p:txBody>
      </p:sp>
      <p:pic>
        <p:nvPicPr>
          <p:cNvPr id="52226" name="Picture 2" descr="http://img-fotki.yandex.ru/get/5314/94689460.ed/0_6a353_e9eac85e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4680520" cy="4953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Wspólna praca</a:t>
            </a:r>
            <a:endParaRPr lang="pl-PL" dirty="0"/>
          </a:p>
        </p:txBody>
      </p:sp>
      <p:pic>
        <p:nvPicPr>
          <p:cNvPr id="4098" name="Picture 2" descr="C:\Users\Admin\Desktop\1d\SAM_0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„Kosmiczna” lekcja</a:t>
            </a:r>
            <a:endParaRPr lang="pl-PL" dirty="0"/>
          </a:p>
        </p:txBody>
      </p:sp>
      <p:pic>
        <p:nvPicPr>
          <p:cNvPr id="6146" name="Picture 2" descr="C:\Users\Admin\Desktop\1d\SAM_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Elmo</a:t>
            </a:r>
            <a:r>
              <a:rPr lang="pl-PL" dirty="0" smtClean="0"/>
              <a:t> i jego Opiekunowie w szkole</a:t>
            </a:r>
            <a:endParaRPr lang="pl-PL" dirty="0"/>
          </a:p>
        </p:txBody>
      </p:sp>
      <p:pic>
        <p:nvPicPr>
          <p:cNvPr id="7170" name="Picture 2" descr="C:\Users\Admin\Desktop\1d\SAM_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Uczymy się zasad  </a:t>
            </a:r>
            <a:endParaRPr lang="pl-PL" dirty="0"/>
          </a:p>
        </p:txBody>
      </p:sp>
      <p:pic>
        <p:nvPicPr>
          <p:cNvPr id="8194" name="Picture 2" descr="C:\Users\Admin\Desktop\1d\SAM_0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Powtarzamy reguły</a:t>
            </a:r>
            <a:endParaRPr lang="pl-PL" dirty="0"/>
          </a:p>
        </p:txBody>
      </p:sp>
      <p:pic>
        <p:nvPicPr>
          <p:cNvPr id="9218" name="Picture 2" descr="C:\Users\Admin\Desktop\1d\SAM_0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143000"/>
          </a:xfrm>
        </p:spPr>
        <p:txBody>
          <a:bodyPr/>
          <a:lstStyle/>
          <a:p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10242" name="Picture 2" descr="C:\Users\Admin\Desktop\1d\SAM_0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  <p:pic>
        <p:nvPicPr>
          <p:cNvPr id="30722" name="Picture 2" descr="Znalezione obrazy dla zapytania gify dogotera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60648"/>
            <a:ext cx="4824536" cy="1038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106</Words>
  <Application>Microsoft Office PowerPoint</Application>
  <PresentationFormat>Pokaz na ekranie (4:3)</PresentationFormat>
  <Paragraphs>36</Paragraphs>
  <Slides>37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Motyw pakietu Office</vt:lpstr>
      <vt:lpstr>        Klasa 1 d </vt:lpstr>
      <vt:lpstr>Jesień za oknem i w klasie</vt:lpstr>
      <vt:lpstr>Nasze prace plastyczne</vt:lpstr>
      <vt:lpstr>Wspólna praca</vt:lpstr>
      <vt:lpstr>„Kosmiczna” lekcja</vt:lpstr>
      <vt:lpstr>Elmo i jego Opiekunowie w szkole</vt:lpstr>
      <vt:lpstr>Uczymy się zasad  </vt:lpstr>
      <vt:lpstr>Powtarzamy reguły</vt:lpstr>
      <vt:lpstr>       </vt:lpstr>
      <vt:lpstr>Patrzymy…</vt:lpstr>
      <vt:lpstr>Karmimy pieska</vt:lpstr>
      <vt:lpstr>Witamy się …</vt:lpstr>
      <vt:lpstr>Urodziny w klasie</vt:lpstr>
      <vt:lpstr>Rozwiązujemy zadania…</vt:lpstr>
      <vt:lpstr>Piszemy…</vt:lpstr>
      <vt:lpstr>Ćwiczenia śródlekcyjne</vt:lpstr>
      <vt:lpstr>Wizyta w kinie</vt:lpstr>
      <vt:lpstr>Czekamy na niespodziankę</vt:lpstr>
      <vt:lpstr>Kto ?</vt:lpstr>
      <vt:lpstr>Mikołaj !!!</vt:lpstr>
      <vt:lpstr>Nasi koledzy i koleżanki</vt:lpstr>
      <vt:lpstr>Prezenty </vt:lpstr>
      <vt:lpstr>Dziękujemy Mikołajowi</vt:lpstr>
      <vt:lpstr>Jesteśmy zadowoleni</vt:lpstr>
      <vt:lpstr>Wizyta w bibliotece</vt:lpstr>
      <vt:lpstr>Misie wśród Nas</vt:lpstr>
      <vt:lpstr> Ciekawostki o misiach</vt:lpstr>
      <vt:lpstr>Słuchamy przygód Kubusia Puchatka</vt:lpstr>
      <vt:lpstr>Misiowa klasa</vt:lpstr>
      <vt:lpstr>Nasze zajęcia dodatkowe</vt:lpstr>
      <vt:lpstr>Slajd 31</vt:lpstr>
      <vt:lpstr>Odwiedziny szczególnego Gościa</vt:lpstr>
      <vt:lpstr>Słuchamy ciekawych informacji o górnictwie </vt:lpstr>
      <vt:lpstr>Zadajemy pytania </vt:lpstr>
      <vt:lpstr>Oglądamy „cenne skarby” </vt:lpstr>
      <vt:lpstr>Slajd 36</vt:lpstr>
      <vt:lpstr>Przerwa świąteczna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Klasa 1 d </dc:title>
  <dc:creator>Admin</dc:creator>
  <cp:lastModifiedBy>Admin</cp:lastModifiedBy>
  <cp:revision>30</cp:revision>
  <dcterms:created xsi:type="dcterms:W3CDTF">2015-12-09T14:26:40Z</dcterms:created>
  <dcterms:modified xsi:type="dcterms:W3CDTF">2015-12-09T15:52:08Z</dcterms:modified>
</cp:coreProperties>
</file>