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2" r:id="rId7"/>
    <p:sldId id="260" r:id="rId8"/>
    <p:sldId id="263" r:id="rId9"/>
    <p:sldId id="264" r:id="rId10"/>
    <p:sldId id="261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  <p:sldId id="275" r:id="rId21"/>
    <p:sldId id="278" r:id="rId22"/>
    <p:sldId id="276" r:id="rId23"/>
    <p:sldId id="277" r:id="rId24"/>
    <p:sldId id="279" r:id="rId25"/>
    <p:sldId id="282" r:id="rId26"/>
    <p:sldId id="280" r:id="rId27"/>
    <p:sldId id="281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003E-7C55-4AD5-81F7-0999AE09A4DD}" type="datetimeFigureOut">
              <a:rPr lang="pl-PL" smtClean="0"/>
              <a:t>2007-05-09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554F-906B-4318-846A-81A4D9FA4B5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Nasze dalsze kroki w szkole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70992"/>
          </a:xfrm>
        </p:spPr>
        <p:txBody>
          <a:bodyPr/>
          <a:lstStyle/>
          <a:p>
            <a:r>
              <a:rPr lang="pl-PL" dirty="0" smtClean="0"/>
              <a:t>Klasa 2d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Wesoło spędzamy czas</a:t>
            </a:r>
            <a:endParaRPr lang="pl-PL" dirty="0"/>
          </a:p>
        </p:txBody>
      </p:sp>
      <p:pic>
        <p:nvPicPr>
          <p:cNvPr id="5122" name="Picture 2" descr="C:\Users\Admin\Desktop\klasa 2\SAM_0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00974"/>
            <a:ext cx="3069726" cy="5452804"/>
          </a:xfrm>
          <a:prstGeom prst="rect">
            <a:avLst/>
          </a:prstGeom>
          <a:noFill/>
        </p:spPr>
      </p:pic>
      <p:pic>
        <p:nvPicPr>
          <p:cNvPr id="5123" name="Picture 3" descr="C:\Users\Admin\Desktop\klasa 2\SAM_0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530" y="1268760"/>
            <a:ext cx="3024922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Klasa 2 przed Nami</a:t>
            </a:r>
            <a:endParaRPr lang="pl-PL" dirty="0"/>
          </a:p>
        </p:txBody>
      </p:sp>
      <p:pic>
        <p:nvPicPr>
          <p:cNvPr id="11266" name="Picture 2" descr="C:\Users\Admin\Desktop\klasa 2\SAM_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711952" cy="4904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Jesteśmy uczestnikami programu o zdrowym odżywianiu</a:t>
            </a:r>
            <a:endParaRPr lang="pl-PL" dirty="0"/>
          </a:p>
        </p:txBody>
      </p:sp>
      <p:pic>
        <p:nvPicPr>
          <p:cNvPr id="12290" name="Picture 2" descr="C:\Users\Admin\Desktop\zdrowie\SAM_0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22902"/>
            <a:ext cx="8352928" cy="4702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 kącik przyrodniczy</a:t>
            </a:r>
            <a:endParaRPr lang="pl-PL" dirty="0"/>
          </a:p>
        </p:txBody>
      </p:sp>
      <p:pic>
        <p:nvPicPr>
          <p:cNvPr id="13314" name="Picture 2" descr="C:\Users\Admin\Desktop\zdrowie\SAM_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62629"/>
            <a:ext cx="8064896" cy="4540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zdrowie\SAM_0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65086" cy="4878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Wiemy wszystko o warzywach i owocach</a:t>
            </a:r>
            <a:endParaRPr lang="pl-PL" dirty="0"/>
          </a:p>
        </p:txBody>
      </p:sp>
      <p:pic>
        <p:nvPicPr>
          <p:cNvPr id="14338" name="Picture 2" descr="C:\Users\Admin\Desktop\zdrowie\SAM_0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604448" cy="4843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zdrowie\SAM_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96" y="1203400"/>
            <a:ext cx="8525368" cy="4799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zdrowie\SAM_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3389762" cy="6021288"/>
          </a:xfrm>
          <a:prstGeom prst="rect">
            <a:avLst/>
          </a:prstGeom>
          <a:noFill/>
        </p:spPr>
      </p:pic>
      <p:pic>
        <p:nvPicPr>
          <p:cNvPr id="16387" name="Picture 3" descr="C:\Users\Admin\Desktop\zdrowie\SAM_0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2126" y="3789040"/>
            <a:ext cx="4955726" cy="2789890"/>
          </a:xfrm>
          <a:prstGeom prst="rect">
            <a:avLst/>
          </a:prstGeom>
          <a:noFill/>
        </p:spPr>
      </p:pic>
      <p:pic>
        <p:nvPicPr>
          <p:cNvPr id="16388" name="Picture 4" descr="C:\Users\Admin\Desktop\zdrowie\SAM_0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620688"/>
            <a:ext cx="4792322" cy="269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zdrowie\SAM_0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244408" cy="4641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zdrowie\SAM_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3551913" cy="6309320"/>
          </a:xfrm>
          <a:prstGeom prst="rect">
            <a:avLst/>
          </a:prstGeom>
          <a:noFill/>
        </p:spPr>
      </p:pic>
      <p:pic>
        <p:nvPicPr>
          <p:cNvPr id="19459" name="Picture 3" descr="C:\Users\Admin\Desktop\zdrowie\SAM_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547113" cy="6300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Wspomnienia z wyprawy </a:t>
            </a:r>
            <a:endParaRPr lang="pl-PL" dirty="0"/>
          </a:p>
        </p:txBody>
      </p:sp>
      <p:pic>
        <p:nvPicPr>
          <p:cNvPr id="1026" name="Picture 2" descr="C:\Users\Admin\Desktop\klasa 2\SAM_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8153452" cy="4590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Prowadzimy „wykłady”</a:t>
            </a:r>
            <a:endParaRPr lang="pl-PL" dirty="0"/>
          </a:p>
        </p:txBody>
      </p:sp>
      <p:pic>
        <p:nvPicPr>
          <p:cNvPr id="20482" name="Picture 2" descr="C:\Users\Admin\Desktop\zdrowie\SAM_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244408" cy="4641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zdrowie\SAM_0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09" y="1124744"/>
            <a:ext cx="8665086" cy="4878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Smakujemy i poznajemy</a:t>
            </a:r>
            <a:endParaRPr lang="pl-PL" dirty="0"/>
          </a:p>
        </p:txBody>
      </p:sp>
      <p:pic>
        <p:nvPicPr>
          <p:cNvPr id="21506" name="Picture 2" descr="C:\Users\Admin\Desktop\zdrowie\SAM_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532440" cy="4803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zdrowie\SAM_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604448" cy="4843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„Na straganie”</a:t>
            </a:r>
            <a:endParaRPr lang="pl-PL" dirty="0"/>
          </a:p>
        </p:txBody>
      </p:sp>
      <p:pic>
        <p:nvPicPr>
          <p:cNvPr id="24578" name="Picture 2" descr="C:\Users\Admin\Desktop\zdrowie\SAM_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820472" cy="4965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zdrowie\SAM_0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2485"/>
            <a:ext cx="8639944" cy="4863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Jesteśmy sławni w całej szkole</a:t>
            </a:r>
            <a:endParaRPr lang="pl-PL" dirty="0"/>
          </a:p>
        </p:txBody>
      </p:sp>
      <p:pic>
        <p:nvPicPr>
          <p:cNvPr id="25602" name="Picture 2" descr="C:\Users\Admin\Desktop\zdrowie\SAM_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388424" cy="4722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zdrowie\SAM_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537177" cy="4806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zdrowie\SAM_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53795"/>
            <a:ext cx="8712968" cy="4905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Odwiedziny „Kukiełkowe”</a:t>
            </a:r>
            <a:endParaRPr lang="pl-PL" dirty="0"/>
          </a:p>
        </p:txBody>
      </p:sp>
      <p:pic>
        <p:nvPicPr>
          <p:cNvPr id="29698" name="Picture 2" descr="C:\Users\Admin\Desktop\klasa 2\SAM_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4372"/>
            <a:ext cx="8496944" cy="4783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</a:t>
            </a:r>
            <a:r>
              <a:rPr lang="pl-PL" dirty="0" smtClean="0"/>
              <a:t>wiedzamy</a:t>
            </a:r>
            <a:endParaRPr lang="pl-PL" dirty="0"/>
          </a:p>
        </p:txBody>
      </p:sp>
      <p:pic>
        <p:nvPicPr>
          <p:cNvPr id="2050" name="Picture 2" descr="C:\Users\Admin\Desktop\klasa 2\SAM_0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537179" cy="4806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Oglądamy z zaciekawieniem</a:t>
            </a:r>
            <a:endParaRPr lang="pl-PL" dirty="0"/>
          </a:p>
        </p:txBody>
      </p:sp>
      <p:pic>
        <p:nvPicPr>
          <p:cNvPr id="30722" name="Picture 2" descr="C:\Users\Admin\Desktop\klasa 2\SAM_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280920" cy="4661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Przegryzamy </a:t>
            </a:r>
            <a:endParaRPr lang="pl-PL" dirty="0"/>
          </a:p>
        </p:txBody>
      </p:sp>
      <p:pic>
        <p:nvPicPr>
          <p:cNvPr id="3074" name="Picture 2" descr="C:\Users\Admin\Desktop\klasa 2\SAM_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568952" cy="482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klasa 2\SAM_0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748464" cy="492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klasa 2\SAM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24" y="1124744"/>
            <a:ext cx="8684036" cy="4888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Bawimy się</a:t>
            </a:r>
            <a:endParaRPr lang="pl-PL" dirty="0"/>
          </a:p>
        </p:txBody>
      </p:sp>
      <p:pic>
        <p:nvPicPr>
          <p:cNvPr id="4098" name="Picture 2" descr="C:\Users\Admin\Desktop\klasa 2\SAM_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460432" cy="4762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klasa 2\SAM_0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96" y="1052736"/>
            <a:ext cx="8792995" cy="4950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klasa 2\SAM_0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604448" cy="4843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</Words>
  <Application>Microsoft Office PowerPoint</Application>
  <PresentationFormat>Pokaz na ekranie (4:3)</PresentationFormat>
  <Paragraphs>17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Nasze dalsze kroki w szkole</vt:lpstr>
      <vt:lpstr>Wspomnienia z wyprawy </vt:lpstr>
      <vt:lpstr>Zwiedzamy</vt:lpstr>
      <vt:lpstr>Przegryzamy </vt:lpstr>
      <vt:lpstr>Slajd 5</vt:lpstr>
      <vt:lpstr>Slajd 6</vt:lpstr>
      <vt:lpstr>Bawimy się</vt:lpstr>
      <vt:lpstr>Slajd 8</vt:lpstr>
      <vt:lpstr>Slajd 9</vt:lpstr>
      <vt:lpstr>Wesoło spędzamy czas</vt:lpstr>
      <vt:lpstr>Klasa 2 przed Nami</vt:lpstr>
      <vt:lpstr>Jesteśmy uczestnikami programu o zdrowym odżywianiu</vt:lpstr>
      <vt:lpstr>Nasz kącik przyrodniczy</vt:lpstr>
      <vt:lpstr>Slajd 14</vt:lpstr>
      <vt:lpstr>Wiemy wszystko o warzywach i owocach</vt:lpstr>
      <vt:lpstr>Slajd 16</vt:lpstr>
      <vt:lpstr>Slajd 17</vt:lpstr>
      <vt:lpstr>Slajd 18</vt:lpstr>
      <vt:lpstr>Slajd 19</vt:lpstr>
      <vt:lpstr>Prowadzimy „wykłady”</vt:lpstr>
      <vt:lpstr>Slajd 21</vt:lpstr>
      <vt:lpstr>Smakujemy i poznajemy</vt:lpstr>
      <vt:lpstr>Slajd 23</vt:lpstr>
      <vt:lpstr>„Na straganie”</vt:lpstr>
      <vt:lpstr>Slajd 25</vt:lpstr>
      <vt:lpstr>Jesteśmy sławni w całej szkole</vt:lpstr>
      <vt:lpstr>Slajd 27</vt:lpstr>
      <vt:lpstr>Slajd 28</vt:lpstr>
      <vt:lpstr>Odwiedziny „Kukiełkowe”</vt:lpstr>
      <vt:lpstr>Oglądamy z zaciekawieniem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Nasze dalsze kroki w szkole</dc:title>
  <dc:creator>Admin</dc:creator>
  <cp:lastModifiedBy>Admin</cp:lastModifiedBy>
  <cp:revision>25</cp:revision>
  <dcterms:created xsi:type="dcterms:W3CDTF">2007-05-08T22:24:54Z</dcterms:created>
  <dcterms:modified xsi:type="dcterms:W3CDTF">2007-05-08T22:53:09Z</dcterms:modified>
</cp:coreProperties>
</file>