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E401A74-4499-4432-9955-6D06AF4B6689}" type="datetimeFigureOut">
              <a:rPr lang="pl-PL" smtClean="0"/>
              <a:t>05.06.2017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8BCC02F-6A45-42F4-BB15-149D545C7A7C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Nasza klasa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Półmetek za Nami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041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05826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572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Wakacje już blisko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Życzymy bezpiecznego wypoczynku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397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3" y="1124744"/>
            <a:ext cx="8261908" cy="465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149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2554"/>
            <a:ext cx="8457384" cy="476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45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3822"/>
            <a:ext cx="8087362" cy="455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802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17356" cy="4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16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474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26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3" y="1124744"/>
            <a:ext cx="8267561" cy="46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256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589"/>
            <a:ext cx="8640960" cy="486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66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4248472" cy="65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7627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17</TotalTime>
  <Words>11</Words>
  <Application>Microsoft Office PowerPoint</Application>
  <PresentationFormat>Pokaz na ekranie (4:3)</PresentationFormat>
  <Paragraphs>4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Energetyczny</vt:lpstr>
      <vt:lpstr>Nasza klasa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Wakacje już blisko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Nasza klasa </dc:title>
  <dc:creator>Asia</dc:creator>
  <cp:lastModifiedBy>Asia</cp:lastModifiedBy>
  <cp:revision>11</cp:revision>
  <dcterms:created xsi:type="dcterms:W3CDTF">2017-06-05T16:43:37Z</dcterms:created>
  <dcterms:modified xsi:type="dcterms:W3CDTF">2017-06-05T17:00:43Z</dcterms:modified>
</cp:coreProperties>
</file>