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57" r:id="rId2"/>
    <p:sldId id="291" r:id="rId3"/>
    <p:sldId id="285" r:id="rId4"/>
    <p:sldId id="261" r:id="rId5"/>
    <p:sldId id="260" r:id="rId6"/>
    <p:sldId id="262" r:id="rId7"/>
    <p:sldId id="263" r:id="rId8"/>
    <p:sldId id="264" r:id="rId9"/>
    <p:sldId id="266" r:id="rId10"/>
    <p:sldId id="267" r:id="rId11"/>
    <p:sldId id="270" r:id="rId12"/>
    <p:sldId id="293" r:id="rId13"/>
    <p:sldId id="269" r:id="rId14"/>
    <p:sldId id="268" r:id="rId15"/>
    <p:sldId id="273" r:id="rId16"/>
    <p:sldId id="274" r:id="rId17"/>
    <p:sldId id="275" r:id="rId18"/>
    <p:sldId id="277" r:id="rId19"/>
    <p:sldId id="276" r:id="rId20"/>
    <p:sldId id="281" r:id="rId21"/>
    <p:sldId id="287" r:id="rId22"/>
    <p:sldId id="288" r:id="rId23"/>
    <p:sldId id="290" r:id="rId24"/>
    <p:sldId id="289" r:id="rId25"/>
    <p:sldId id="278" r:id="rId26"/>
    <p:sldId id="279" r:id="rId27"/>
    <p:sldId id="280" r:id="rId28"/>
    <p:sldId id="286" r:id="rId29"/>
    <p:sldId id="283" r:id="rId30"/>
    <p:sldId id="282" r:id="rId31"/>
    <p:sldId id="292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E18DB-6B81-480D-9721-47F82ECB46E5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7B864-237A-446D-A811-BA39569170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2958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7B864-237A-446D-A811-BA395691705A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93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7B864-237A-446D-A811-BA395691705A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9092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5C162DD-9179-4739-9270-80FEFA5AD3F0}" type="datetimeFigureOut">
              <a:rPr lang="pl-PL" smtClean="0"/>
              <a:pPr/>
              <a:t>2017-02-03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C99471-9081-49D8-A5B9-C9884D084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10" Type="http://schemas.openxmlformats.org/officeDocument/2006/relationships/image" Target="../media/image74.gif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odtytuł 2"/>
          <p:cNvSpPr>
            <a:spLocks noGrp="1"/>
          </p:cNvSpPr>
          <p:nvPr>
            <p:ph type="subTitle" idx="1"/>
          </p:nvPr>
        </p:nvSpPr>
        <p:spPr>
          <a:xfrm>
            <a:off x="1360488" y="2636912"/>
            <a:ext cx="6383337" cy="93610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R="0" algn="ctr"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4400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marR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5700" dirty="0" smtClean="0">
                <a:solidFill>
                  <a:schemeClr val="tx1"/>
                </a:solidFill>
                <a:latin typeface="Berlin Sans FB" pitchFamily="34" charset="0"/>
              </a:rPr>
              <a:t>Edukacja wczesnoszkolna</a:t>
            </a:r>
          </a:p>
          <a:p>
            <a:pPr marR="0"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300" dirty="0" smtClean="0"/>
          </a:p>
          <a:p>
            <a:pPr marR="0"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300" dirty="0" smtClean="0"/>
          </a:p>
        </p:txBody>
      </p:sp>
      <p:pic>
        <p:nvPicPr>
          <p:cNvPr id="9219" name="Obraz 3" descr="E:\stara strona zsnr\foto\banne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5" y="241300"/>
            <a:ext cx="876776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Podtytuł 2"/>
          <p:cNvSpPr txBox="1">
            <a:spLocks/>
          </p:cNvSpPr>
          <p:nvPr/>
        </p:nvSpPr>
        <p:spPr bwMode="auto">
          <a:xfrm>
            <a:off x="642910" y="4071942"/>
            <a:ext cx="7500990" cy="19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0" rIns="45720" bIns="0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pl-PL" altLang="pl-PL" sz="4000" b="1" i="1" dirty="0">
                <a:solidFill>
                  <a:srgbClr val="000099"/>
                </a:solidFill>
                <a:latin typeface="Bookman Old Style" pitchFamily="18" charset="0"/>
              </a:rPr>
              <a:t>Szczególnie ważny czas</a:t>
            </a:r>
          </a:p>
          <a:p>
            <a:pPr algn="ctr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pl-PL" altLang="pl-PL" sz="4000" b="1" i="1" dirty="0">
                <a:solidFill>
                  <a:srgbClr val="000099"/>
                </a:solidFill>
                <a:latin typeface="Bookman Old Style" pitchFamily="18" charset="0"/>
              </a:rPr>
              <a:t> w rozwoju dziecka</a:t>
            </a:r>
          </a:p>
        </p:txBody>
      </p:sp>
    </p:spTree>
    <p:extLst>
      <p:ext uri="{BB962C8B-B14F-4D97-AF65-F5344CB8AC3E}">
        <p14:creationId xmlns:p14="http://schemas.microsoft.com/office/powerpoint/2010/main" xmlns="" val="3173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59632" y="332656"/>
            <a:ext cx="6356410" cy="7310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Baza sportowa szkoły</a:t>
            </a:r>
            <a:r>
              <a:rPr lang="pl-PL" sz="4400" b="1" dirty="0" smtClean="0"/>
              <a:t> </a:t>
            </a:r>
            <a:endParaRPr lang="pl-PL" sz="4400" b="1" dirty="0"/>
          </a:p>
        </p:txBody>
      </p:sp>
      <p:sp>
        <p:nvSpPr>
          <p:cNvPr id="3" name="Prostokąt 2"/>
          <p:cNvSpPr/>
          <p:nvPr/>
        </p:nvSpPr>
        <p:spPr>
          <a:xfrm>
            <a:off x="179512" y="134076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Szkoła wyposażona jest w: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dwie sale gimnastyczne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573016"/>
            <a:ext cx="3940734" cy="295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3026" y="2274450"/>
            <a:ext cx="4806459" cy="360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57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55496"/>
            <a:ext cx="49685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Szkoła wyposażona jest w:</a:t>
            </a:r>
          </a:p>
          <a:p>
            <a:endParaRPr lang="pl-PL" sz="2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„salkę sześciolatka”</a:t>
            </a:r>
          </a:p>
          <a:p>
            <a:endParaRPr lang="pl-PL" sz="2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500174"/>
            <a:ext cx="431991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5744"/>
            <a:ext cx="460790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96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35696" y="215062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salę rehabilitacyjną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500" y="3508250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9892"/>
            <a:ext cx="5504717" cy="412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035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8864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Szkoła wyposażona jest 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salkę do tenisa stołowego,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boisko wielofunkcyjne,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salę do zajęć z gimnastyki korekcyjnej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30" b="25995"/>
          <a:stretch/>
        </p:blipFill>
        <p:spPr>
          <a:xfrm>
            <a:off x="4714876" y="1785926"/>
            <a:ext cx="3640832" cy="211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6" t="6001" r="7648" b="10631"/>
          <a:stretch/>
        </p:blipFill>
        <p:spPr>
          <a:xfrm>
            <a:off x="4449378" y="4119498"/>
            <a:ext cx="3441173" cy="261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2285992"/>
            <a:ext cx="4251473" cy="3560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132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404664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Szkoła wyposażona jest w: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dwie siłownie.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556792"/>
            <a:ext cx="4393112" cy="329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7625" y="2996952"/>
            <a:ext cx="4367977" cy="327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085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5536" y="5445224"/>
            <a:ext cx="396044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Pasowanie na ucznia klasy pierwszej 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572000" y="5445224"/>
            <a:ext cx="4392488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Spotkanie z policjantem 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229729" cy="317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ymbol zastępczy zawartości 8" descr="Zrzut ekranu 2015-01-18 o 15.09.41.png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1844824"/>
            <a:ext cx="431827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124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68587" y="5733256"/>
            <a:ext cx="3729296" cy="8019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Dzień Edukacji Narodowej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4008" y="5733256"/>
            <a:ext cx="4032448" cy="8019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dirty="0" smtClean="0"/>
              <a:t>Narodowe Święto Niepodległości</a:t>
            </a:r>
            <a:endParaRPr lang="pl-PL" sz="2800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87547"/>
            <a:ext cx="3827264" cy="325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s://edupage12.edupage.org/connect_photo.php?e=zs1skoczow&amp;s=3&amp;c=/photos/album/116/img85c42f6fcb0d25e8aa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283" y="2087547"/>
            <a:ext cx="4308884" cy="323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94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12105" y="5563464"/>
            <a:ext cx="3581358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Mikołajki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50" y="1789406"/>
            <a:ext cx="441826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828" y="1844824"/>
            <a:ext cx="4338993" cy="325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ymbol zastępczy tekstu 3"/>
          <p:cNvSpPr txBox="1">
            <a:spLocks/>
          </p:cNvSpPr>
          <p:nvPr/>
        </p:nvSpPr>
        <p:spPr>
          <a:xfrm>
            <a:off x="4932040" y="5610320"/>
            <a:ext cx="3520440" cy="8172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1800" b="1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l-PL" sz="2800" i="1" smtClean="0"/>
              <a:t>Christmas Day</a:t>
            </a: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xmlns="" val="15677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089" y="1355400"/>
            <a:ext cx="3162555" cy="421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928662" y="5786454"/>
            <a:ext cx="3847413" cy="87872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Kiermasz świąteczny</a:t>
            </a:r>
            <a:endParaRPr lang="pl-PL" sz="2800" i="1" dirty="0"/>
          </a:p>
        </p:txBody>
      </p:sp>
      <p:pic>
        <p:nvPicPr>
          <p:cNvPr id="13314" name="Picture 2" descr="https://edupage12.edupage.org/connect_photo.php?e=zs1skoczow&amp;s=3&amp;c=/photos/album/145/img01046762e51813b26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357298"/>
            <a:ext cx="3375281" cy="233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edupage12.edupage.org/connect_photo.php?e=zs1skoczow&amp;s=3&amp;c=/photos/album/145/img5983a1d9532dd26e3b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857628"/>
            <a:ext cx="3712497" cy="278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93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323527" y="5517232"/>
            <a:ext cx="3744417" cy="8172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Jasełka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618631"/>
            <a:ext cx="4953658" cy="38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9992" y="1844824"/>
            <a:ext cx="4437031" cy="33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ymbol zastępczy tekstu 2"/>
          <p:cNvSpPr txBox="1">
            <a:spLocks/>
          </p:cNvSpPr>
          <p:nvPr/>
        </p:nvSpPr>
        <p:spPr>
          <a:xfrm>
            <a:off x="4953658" y="5517232"/>
            <a:ext cx="3744416" cy="8172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1800" b="1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l-PL" sz="2800" i="1" dirty="0" smtClean="0"/>
              <a:t>Wigilijki klasowe</a:t>
            </a: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xmlns="" val="8826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05361"/>
            <a:ext cx="6948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Szkoła Podstawowa nr 8 </a:t>
            </a: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im. Krystyny Bochenek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85786" y="1988840"/>
            <a:ext cx="6418248" cy="41548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Klasy o profilu ogólnym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Klasy integracyjne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Klasy sportowe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Klasa dla uczniów z Autyzmem, Zespołem Aspergera.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2800" b="1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pl-PL" sz="2000" b="1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9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75424" y="5341660"/>
            <a:ext cx="3980551" cy="10396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Dzień Babci i Dziadka 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807805" y="5341660"/>
            <a:ext cx="3744416" cy="10396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Bal karnawałowy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71672"/>
            <a:ext cx="4630122" cy="376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edupage12.edupage.org/connect_photo.php?e=zs1skoczow&amp;s=3&amp;c=/photos/album/155/hdimg423a6d1700a146f6abc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7823" y="1772816"/>
            <a:ext cx="4244380" cy="317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82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5589240"/>
            <a:ext cx="372612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Dzień Patrona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16016" y="5589240"/>
            <a:ext cx="3910568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Dzień Mamy i Taty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8265" y="1700808"/>
            <a:ext cx="4903357" cy="367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316287" cy="470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995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13316" y="5373216"/>
            <a:ext cx="4042793" cy="11967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Ratujemy i Uczymy Ratować</a:t>
            </a:r>
            <a:r>
              <a:rPr lang="pl-PL" sz="3600" i="1" dirty="0" smtClean="0"/>
              <a:t> 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889397" y="5373216"/>
            <a:ext cx="3770796" cy="11521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400" i="1" dirty="0" smtClean="0"/>
              <a:t>Zajęcia edukacyjno –profilaktyczne</a:t>
            </a:r>
          </a:p>
          <a:p>
            <a:r>
              <a:rPr lang="pl-PL" sz="2400" i="1" dirty="0" smtClean="0"/>
              <a:t>„Bezpiecznie z psem”</a:t>
            </a:r>
            <a:endParaRPr lang="pl-PL" sz="24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80" y="1772816"/>
            <a:ext cx="4414519" cy="330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edupage12.edupage.org/connect_photo.php?e=zs1skoczow&amp;s=3&amp;c=/photos/album/132/img44d942c45df53e9ca64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735" y="1814946"/>
            <a:ext cx="4283967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54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13316" y="5373216"/>
            <a:ext cx="4042793" cy="11967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Pasowanie na czytelnika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889397" y="5373216"/>
            <a:ext cx="3770796" cy="11521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400" i="1" dirty="0" smtClean="0"/>
              <a:t>Dzień Integracji, Dzień Dziecka</a:t>
            </a:r>
            <a:endParaRPr lang="pl-PL" sz="24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7866"/>
            <a:ext cx="2888344" cy="38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s://edupage12.edupage.org/connect_photo.php?e=zs1skoczow&amp;s=3&amp;c=/photos/album/36/im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5790" y="1700808"/>
            <a:ext cx="453020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0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12168" y="16283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Wycieczki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0716"/>
            <a:ext cx="3618656" cy="357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s://edupage12.edupage.org/connect_photo.php?e=zs1skoczow&amp;s=3&amp;c=/photos/album/97/img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1055"/>
            <a:ext cx="248427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https://edupage12.edupage.org/connect_photo.php?e=zs1skoczow&amp;s=3&amp;c=/photos/album/88/hdimg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045" y="2721474"/>
            <a:ext cx="2854743" cy="383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6" name="Picture 8" descr="https://edupage12.edupage.org/connect_photo.php?e=zs1skoczow&amp;s=3&amp;c=/photos/album/88/hdimg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544" y="3789040"/>
            <a:ext cx="2155603" cy="289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8" name="Picture 10" descr="https://edupage12.edupage.org/connect_photo.php?e=zs1skoczow&amp;s=3&amp;c=/photos/album/96/img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135" y="4637233"/>
            <a:ext cx="2766201" cy="207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300" name="Picture 12" descr="https://edupage12.edupage.org/connect_photo.php?e=zs1skoczow&amp;s=3&amp;c=/photos/album/111/hdimg58929d05bdf1dd04417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674" y="870716"/>
            <a:ext cx="2477039" cy="1850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80447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12168" y="16283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Konkursy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911892"/>
            <a:ext cx="52565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recytatorski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kaligraficzny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kolęd i pastorałek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gwarowy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pięknego czytania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Konkursy plastyczne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Konkursy PTTK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Konkursy matematyczne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az 3" descr="Zrzut ekranu 2014-05-21 o 21.00.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76757" y="1985932"/>
            <a:ext cx="2951140" cy="209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Zrzut ekranu 2014-05-21 o 21.01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1472" y="0"/>
            <a:ext cx="1470872" cy="996397"/>
          </a:xfrm>
          <a:prstGeom prst="rect">
            <a:avLst/>
          </a:prstGeom>
        </p:spPr>
      </p:pic>
      <p:pic>
        <p:nvPicPr>
          <p:cNvPr id="6" name="Picture 2" descr="C:\Users\Bogna\Desktop\PRASA\2014_03_31 Gwar konk re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791" y="4509121"/>
            <a:ext cx="2609953" cy="188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kaligraf 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72727" y="114413"/>
            <a:ext cx="2594217" cy="173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https://edupage12.edupage.org/connect_photo.php?e=zs1skoczow&amp;s=3&amp;c=/photos/album/64/hdimg0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812" y="4291133"/>
            <a:ext cx="3579971" cy="237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edupage12.edupage.org/connect_photo.php?e=zs1skoczow&amp;s=3&amp;c=/photos/album/141/imgfab50a45e35897cc2a4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4541" y="4238997"/>
            <a:ext cx="1906712" cy="254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75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71736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Kółka zainteresowań 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14282" y="1142984"/>
            <a:ext cx="52565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Kółko szachowe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Koło PTTK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Zajęcia wokalne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Zajęcia modelarskie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Zajęcia dodatkowe w ramach projektu „Ja i moja </a:t>
            </a: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edukacja w szkole”</a:t>
            </a:r>
            <a:endParaRPr lang="pl-PL" sz="2400" b="1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297060"/>
            <a:ext cx="3253676" cy="206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 descr="2014_06_12 konkurs modele la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8597" y="3775550"/>
            <a:ext cx="3857651" cy="289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066" y="3643314"/>
            <a:ext cx="3852732" cy="288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732240" y="429309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PTTK</a:t>
            </a:r>
            <a:endParaRPr lang="pl-P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3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3608" y="162830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Programy edukacyjne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0" descr="https://zs1skoczow.edupage.org/photos/partners/odpakowan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988840"/>
            <a:ext cx="3246060" cy="1074855"/>
          </a:xfrm>
          <a:prstGeom prst="rect">
            <a:avLst/>
          </a:prstGeom>
          <a:noFill/>
        </p:spPr>
      </p:pic>
      <p:pic>
        <p:nvPicPr>
          <p:cNvPr id="4" name="Picture 8" descr="https://zs1skoczow.edupage.org/photos/partners/problem_z_glow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5072074"/>
            <a:ext cx="1937735" cy="1656184"/>
          </a:xfrm>
          <a:prstGeom prst="rect">
            <a:avLst/>
          </a:prstGeom>
          <a:noFill/>
        </p:spPr>
      </p:pic>
      <p:pic>
        <p:nvPicPr>
          <p:cNvPr id="6" name="Picture 12" descr="https://zs1skoczow.edupage.org/photos/partners/wzorowa_lazien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6516" y="1928802"/>
            <a:ext cx="1957484" cy="1702159"/>
          </a:xfrm>
          <a:prstGeom prst="rect">
            <a:avLst/>
          </a:prstGeom>
          <a:noFill/>
        </p:spPr>
      </p:pic>
      <p:pic>
        <p:nvPicPr>
          <p:cNvPr id="7" name="Picture 14" descr="https://zs1skoczow.edupage.org/photos/partners/akademia_puchat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429000"/>
            <a:ext cx="1349490" cy="1569175"/>
          </a:xfrm>
          <a:prstGeom prst="rect">
            <a:avLst/>
          </a:prstGeom>
          <a:noFill/>
        </p:spPr>
      </p:pic>
      <p:pic>
        <p:nvPicPr>
          <p:cNvPr id="8" name="Picture 2" descr="https://zs1skoczow.edupage.org/photos/album/1/img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050" y="859209"/>
            <a:ext cx="7600950" cy="981076"/>
          </a:xfrm>
          <a:prstGeom prst="rect">
            <a:avLst/>
          </a:prstGeom>
          <a:noFill/>
        </p:spPr>
      </p:pic>
      <p:pic>
        <p:nvPicPr>
          <p:cNvPr id="12292" name="Picture 4" descr="https://zs1skoczow.edupage.org/photos/partners/mistrzowiekodowan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857364"/>
            <a:ext cx="2857520" cy="134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Zrzut ekranu 2014-01-31 o 22.25.59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9259" y="4794154"/>
            <a:ext cx="2415875" cy="184603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</p:pic>
      <p:pic>
        <p:nvPicPr>
          <p:cNvPr id="11" name="Obraz 10" descr="Zrzut ekranu 2014-01-31 o 22.25.09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86116" y="5072074"/>
            <a:ext cx="3426335" cy="149205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</p:pic>
      <p:pic>
        <p:nvPicPr>
          <p:cNvPr id="5122" name="Picture 2" descr="Znalezione obrazy dla zapytania zdrowo jem wi&amp;eogon;cej wie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214686"/>
            <a:ext cx="5857916" cy="1171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991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21419" y="175948"/>
            <a:ext cx="5796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Akcje charytatywne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42844" y="1142984"/>
            <a:ext cx="61206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Prezent pod choinkę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Pola Nadziei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WOŚP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Wszystkie Kolory Świata – UNICEF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Zbieranie </a:t>
            </a: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nakrętek, makulatury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Pomoc hospicjum</a:t>
            </a:r>
            <a:endParaRPr lang="pl-PL" sz="2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Pomoc zwierzętom ze schronisk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2400" b="1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40" y="3960059"/>
            <a:ext cx="2903939" cy="242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2" descr="logoPOLA NADZIE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57823">
            <a:off x="4511362" y="938855"/>
            <a:ext cx="1100536" cy="110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 descr="WOSP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44947" y="4294087"/>
            <a:ext cx="1949080" cy="209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https://zs1skoczow.edupage.org/photos/skin/clipart/DSCF4043%281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9206" y="3960059"/>
            <a:ext cx="356783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01666"/>
            <a:ext cx="2173126" cy="304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9838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87624" y="260648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Dziennik elektroniczny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5119" y="4077072"/>
            <a:ext cx="6994000" cy="260717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71547"/>
            <a:ext cx="5909671" cy="283561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9797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23411" y="297522"/>
            <a:ext cx="7265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Pedagog, Psycholog, Logopeda</a:t>
            </a:r>
          </a:p>
        </p:txBody>
      </p:sp>
      <p:sp>
        <p:nvSpPr>
          <p:cNvPr id="3" name="Prostokąt 2"/>
          <p:cNvSpPr/>
          <p:nvPr/>
        </p:nvSpPr>
        <p:spPr>
          <a:xfrm>
            <a:off x="467545" y="119675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Uczniowie mogą liczyć na pomoc pedagoga szkolnego, </a:t>
            </a:r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psychologa, logopedy.</a:t>
            </a:r>
            <a:endParaRPr lang="pl-PL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492896"/>
            <a:ext cx="4209567" cy="315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743" y="3284984"/>
            <a:ext cx="422507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06745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83768" y="332656"/>
            <a:ext cx="66602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Szczegóły na stronie szkoły</a:t>
            </a: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3200" b="1" dirty="0">
                <a:solidFill>
                  <a:schemeClr val="bg1"/>
                </a:solidFill>
              </a:rPr>
              <a:t>www.zs1skoczow.edupage.org</a:t>
            </a:r>
            <a:br>
              <a:rPr lang="pl-PL" sz="3200" b="1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a tam m.in. :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19238" t="9961" r="19971" b="6054"/>
          <a:stretch>
            <a:fillRect/>
          </a:stretch>
        </p:blipFill>
        <p:spPr bwMode="auto">
          <a:xfrm>
            <a:off x="-12607" y="1908660"/>
            <a:ext cx="4870359" cy="390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4932040" y="1923222"/>
            <a:ext cx="403244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aktualności 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wydarzenia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kalendarz </a:t>
            </a:r>
            <a:endParaRPr lang="pl-PL" sz="2600" b="1" dirty="0"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galeria 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szczegóły rekrutacji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endParaRPr lang="pl-PL" sz="26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6582" y="4452167"/>
            <a:ext cx="3673035" cy="236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516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716016" y="5301208"/>
            <a:ext cx="4688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          </a:t>
            </a:r>
            <a:r>
              <a:rPr lang="pl-PL" sz="2000" dirty="0" smtClean="0">
                <a:solidFill>
                  <a:schemeClr val="bg1"/>
                </a:solidFill>
              </a:rPr>
              <a:t>Autor: Anita Pawlik</a:t>
            </a:r>
          </a:p>
          <a:p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smtClean="0">
                <a:solidFill>
                  <a:schemeClr val="bg1"/>
                </a:solidFill>
              </a:rPr>
              <a:t>                    Joanna Madecka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zkolnictwo.pl/zdj/PB/PB5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30" y="188640"/>
            <a:ext cx="528226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165198" y="4077072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Dziękujemy za uwagę </a:t>
            </a:r>
            <a:endParaRPr lang="pl-PL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41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-46671" y="260648"/>
            <a:ext cx="8229600" cy="6477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solidFill>
                  <a:srgbClr val="002060"/>
                </a:solidFill>
                <a:latin typeface="Bell MT" panose="02020503060305020303" pitchFamily="18" charset="0"/>
              </a:rPr>
              <a:t>Baza lokalowa szkoły</a:t>
            </a:r>
            <a:endParaRPr lang="pl-PL" sz="4000" dirty="0">
              <a:solidFill>
                <a:srgbClr val="002060"/>
              </a:solidFill>
              <a:latin typeface="Bell MT" panose="02020503060305020303" pitchFamily="18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3116"/>
            <a:ext cx="4377465" cy="319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14480" y="1142984"/>
            <a:ext cx="5072098" cy="6429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>
                <a:latin typeface="Comic Sans MS" panose="030F0702030302020204" pitchFamily="66" charset="0"/>
              </a:rPr>
              <a:t>Sale lekcyjne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717" y="2132857"/>
            <a:ext cx="4752283" cy="356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2156" y="4733845"/>
            <a:ext cx="259194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42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57224" y="332656"/>
            <a:ext cx="7387184" cy="7388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Pracowanie komputerowe </a:t>
            </a:r>
            <a:endParaRPr lang="pl-PL" sz="4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/>
          <a:srcRect l="27253" t="4777" r="-3586" b="638"/>
          <a:stretch/>
        </p:blipFill>
        <p:spPr bwMode="auto">
          <a:xfrm>
            <a:off x="107504" y="1500174"/>
            <a:ext cx="3916151" cy="3638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571612"/>
            <a:ext cx="4781534" cy="358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8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26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857356" y="214290"/>
            <a:ext cx="5258942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Biblioteka</a:t>
            </a:r>
            <a:r>
              <a:rPr lang="pl-PL" sz="4400" b="1" dirty="0" smtClean="0"/>
              <a:t> </a:t>
            </a:r>
            <a:endParaRPr lang="pl-PL" sz="4400" b="1" dirty="0"/>
          </a:p>
        </p:txBody>
      </p:sp>
      <p:sp>
        <p:nvSpPr>
          <p:cNvPr id="4" name="Symbol zastępczy tekstu 2"/>
          <p:cNvSpPr txBox="1">
            <a:spLocks/>
          </p:cNvSpPr>
          <p:nvPr/>
        </p:nvSpPr>
        <p:spPr>
          <a:xfrm>
            <a:off x="-214346" y="1214422"/>
            <a:ext cx="8748464" cy="950912"/>
          </a:xfrm>
          <a:prstGeom prst="rect">
            <a:avLst/>
          </a:prstGeom>
        </p:spPr>
        <p:txBody>
          <a:bodyPr rtlCol="0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Font typeface="Arial" pitchFamily="34" charset="0"/>
              <a:buNone/>
              <a:defRPr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 bibliotece oprócz wypożyczalni znajduje się czytelni</a:t>
            </a:r>
            <a:r>
              <a:rPr lang="pl-PL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sala audiowizualna z tablicą multimedialną 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oraz Centrum multimedialne dla uczniów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pl-PL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836" y="2975056"/>
            <a:ext cx="3519231" cy="2639001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933" y="4509120"/>
            <a:ext cx="2963862" cy="2224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5" y="2852935"/>
            <a:ext cx="2854718" cy="2137863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60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10" y="1484784"/>
            <a:ext cx="487613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49312" cy="2975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1357290" y="249676"/>
            <a:ext cx="6239046" cy="7504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Świetlica, </a:t>
            </a:r>
            <a:r>
              <a:rPr lang="pl-PL" sz="4400" b="1" dirty="0">
                <a:latin typeface="Comic Sans MS" panose="030F0702030302020204" pitchFamily="66" charset="0"/>
              </a:rPr>
              <a:t>s</a:t>
            </a:r>
            <a:r>
              <a:rPr lang="pl-PL" sz="4400" b="1" dirty="0" smtClean="0">
                <a:latin typeface="Comic Sans MS" panose="030F0702030302020204" pitchFamily="66" charset="0"/>
              </a:rPr>
              <a:t>tołówka</a:t>
            </a:r>
            <a:endParaRPr lang="pl-PL" sz="4400" b="1" dirty="0"/>
          </a:p>
        </p:txBody>
      </p:sp>
      <p:pic>
        <p:nvPicPr>
          <p:cNvPr id="1029" name="Picture 5" descr="http://szkolnictwo.pl/zdj/PB/PB5488zdj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5104"/>
            <a:ext cx="3165361" cy="236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41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428860" y="214290"/>
            <a:ext cx="4440523" cy="7858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Aula</a:t>
            </a:r>
            <a:endParaRPr lang="pl-PL" sz="4400" b="1" dirty="0">
              <a:latin typeface="Comic Sans MS" panose="030F0702030302020204" pitchFamily="66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026" y="2996952"/>
            <a:ext cx="489654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2" y="1844824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 flipH="1">
            <a:off x="-51151" y="1534166"/>
            <a:ext cx="5112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Aula wyposażona 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 urządzenia multimedialne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20772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43108" y="214290"/>
            <a:ext cx="4809146" cy="7858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Szatnie</a:t>
            </a:r>
            <a:r>
              <a:rPr lang="pl-PL" sz="4400" b="1" dirty="0" smtClean="0"/>
              <a:t> </a:t>
            </a:r>
            <a:endParaRPr lang="pl-PL" sz="4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752" y="3226151"/>
            <a:ext cx="4502256" cy="337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 flipH="1">
            <a:off x="-51152" y="1534167"/>
            <a:ext cx="42631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Szafki dla każdego ucznia.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6717" y="1543830"/>
            <a:ext cx="4774293" cy="336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21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747</TotalTime>
  <Words>347</Words>
  <Application>Microsoft Office PowerPoint</Application>
  <PresentationFormat>Pokaz na ekranie (4:3)</PresentationFormat>
  <Paragraphs>111</Paragraphs>
  <Slides>31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Bogaty</vt:lpstr>
      <vt:lpstr>Slajd 1</vt:lpstr>
      <vt:lpstr>Slajd 2</vt:lpstr>
      <vt:lpstr>Slajd 3</vt:lpstr>
      <vt:lpstr>Baza lokalowa szkoły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Anita</dc:creator>
  <cp:lastModifiedBy>Nauczyciel</cp:lastModifiedBy>
  <cp:revision>123</cp:revision>
  <dcterms:created xsi:type="dcterms:W3CDTF">2016-02-07T15:18:50Z</dcterms:created>
  <dcterms:modified xsi:type="dcterms:W3CDTF">2017-02-03T11:37:19Z</dcterms:modified>
</cp:coreProperties>
</file>