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57" r:id="rId2"/>
    <p:sldId id="259" r:id="rId3"/>
    <p:sldId id="291" r:id="rId4"/>
    <p:sldId id="285" r:id="rId5"/>
    <p:sldId id="261" r:id="rId6"/>
    <p:sldId id="260" r:id="rId7"/>
    <p:sldId id="262" r:id="rId8"/>
    <p:sldId id="263" r:id="rId9"/>
    <p:sldId id="264" r:id="rId10"/>
    <p:sldId id="266" r:id="rId11"/>
    <p:sldId id="267" r:id="rId12"/>
    <p:sldId id="270" r:id="rId13"/>
    <p:sldId id="269" r:id="rId14"/>
    <p:sldId id="268" r:id="rId15"/>
    <p:sldId id="273" r:id="rId16"/>
    <p:sldId id="274" r:id="rId17"/>
    <p:sldId id="275" r:id="rId18"/>
    <p:sldId id="277" r:id="rId19"/>
    <p:sldId id="276" r:id="rId20"/>
    <p:sldId id="281" r:id="rId21"/>
    <p:sldId id="287" r:id="rId22"/>
    <p:sldId id="288" r:id="rId23"/>
    <p:sldId id="290" r:id="rId24"/>
    <p:sldId id="289" r:id="rId25"/>
    <p:sldId id="278" r:id="rId26"/>
    <p:sldId id="279" r:id="rId27"/>
    <p:sldId id="280" r:id="rId28"/>
    <p:sldId id="286" r:id="rId29"/>
    <p:sldId id="283" r:id="rId30"/>
    <p:sldId id="282" r:id="rId31"/>
    <p:sldId id="292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E18DB-6B81-480D-9721-47F82ECB46E5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7B864-237A-446D-A811-BA39569170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58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7B864-237A-446D-A811-BA395691705A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7B864-237A-446D-A811-BA395691705A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92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5C162DD-9179-4739-9270-80FEFA5AD3F0}" type="datetimeFigureOut">
              <a:rPr lang="pl-PL" smtClean="0"/>
              <a:t>09.03.2016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C99471-9081-49D8-A5B9-C9884D08456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odtytuł 2"/>
          <p:cNvSpPr>
            <a:spLocks noGrp="1"/>
          </p:cNvSpPr>
          <p:nvPr>
            <p:ph type="subTitle" idx="1"/>
          </p:nvPr>
        </p:nvSpPr>
        <p:spPr>
          <a:xfrm>
            <a:off x="1360488" y="2636912"/>
            <a:ext cx="6383337" cy="93610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R="0" algn="ctr"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4400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marR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5700" dirty="0" smtClean="0">
                <a:solidFill>
                  <a:schemeClr val="tx1"/>
                </a:solidFill>
                <a:latin typeface="Berlin Sans FB" pitchFamily="34" charset="0"/>
              </a:rPr>
              <a:t>Edukacja wczesnoszkolna</a:t>
            </a:r>
          </a:p>
          <a:p>
            <a:pPr marR="0"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300" dirty="0" smtClean="0"/>
          </a:p>
          <a:p>
            <a:pPr marR="0"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300" dirty="0" smtClean="0"/>
          </a:p>
        </p:txBody>
      </p:sp>
      <p:pic>
        <p:nvPicPr>
          <p:cNvPr id="9219" name="Obraz 3" descr="E:\stara strona zsnr\foto\banne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41300"/>
            <a:ext cx="876776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Podtytuł 2"/>
          <p:cNvSpPr txBox="1">
            <a:spLocks/>
          </p:cNvSpPr>
          <p:nvPr/>
        </p:nvSpPr>
        <p:spPr bwMode="auto">
          <a:xfrm>
            <a:off x="569913" y="3860800"/>
            <a:ext cx="73040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pl-PL" altLang="pl-PL" sz="3600" b="1" i="1" dirty="0">
                <a:solidFill>
                  <a:srgbClr val="000099"/>
                </a:solidFill>
                <a:latin typeface="Bookman Old Style" pitchFamily="18" charset="0"/>
              </a:rPr>
              <a:t>Szczególnie ważny czas</a:t>
            </a:r>
          </a:p>
          <a:p>
            <a:pPr algn="ctr" eaLnBrk="1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None/>
            </a:pPr>
            <a:r>
              <a:rPr lang="pl-PL" altLang="pl-PL" sz="3600" b="1" i="1" dirty="0">
                <a:solidFill>
                  <a:srgbClr val="000099"/>
                </a:solidFill>
                <a:latin typeface="Bookman Old Style" pitchFamily="18" charset="0"/>
              </a:rPr>
              <a:t> w rozwoju dziecka</a:t>
            </a:r>
          </a:p>
        </p:txBody>
      </p:sp>
    </p:spTree>
    <p:extLst>
      <p:ext uri="{BB962C8B-B14F-4D97-AF65-F5344CB8AC3E}">
        <p14:creationId xmlns:p14="http://schemas.microsoft.com/office/powerpoint/2010/main" val="3173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37420" y="249676"/>
            <a:ext cx="62646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Szatnie</a:t>
            </a:r>
            <a:r>
              <a:rPr lang="pl-PL" sz="4400" b="1" dirty="0" smtClean="0"/>
              <a:t> </a:t>
            </a:r>
            <a:endParaRPr lang="pl-PL" sz="4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3" y="3068960"/>
            <a:ext cx="422446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 flipH="1">
            <a:off x="-51152" y="1534167"/>
            <a:ext cx="4263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Szafki dla każdego ucznia.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7985"/>
            <a:ext cx="4774293" cy="336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1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07878" y="249676"/>
            <a:ext cx="676875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Baza sportowa szkoły</a:t>
            </a:r>
            <a:r>
              <a:rPr lang="pl-PL" sz="4400" b="1" dirty="0" smtClean="0"/>
              <a:t> </a:t>
            </a:r>
            <a:endParaRPr lang="pl-PL" sz="4400" b="1" dirty="0"/>
          </a:p>
        </p:txBody>
      </p:sp>
      <p:sp>
        <p:nvSpPr>
          <p:cNvPr id="3" name="Prostokąt 2"/>
          <p:cNvSpPr/>
          <p:nvPr/>
        </p:nvSpPr>
        <p:spPr>
          <a:xfrm>
            <a:off x="107504" y="1530477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dwie sale gimnastyczne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3940734" cy="295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22257"/>
            <a:ext cx="4553924" cy="341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55496"/>
            <a:ext cx="4968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„salkę sześciolatka”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salę rehabilitacyjną </a:t>
            </a:r>
          </a:p>
          <a:p>
            <a:endParaRPr lang="pl-PL" sz="2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31991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1" y="1772816"/>
            <a:ext cx="326393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nita.VAIO\Desktop\20160209_12464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91" y="4221088"/>
            <a:ext cx="4248504" cy="2614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8864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salkę do tenisa stołowego,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boisko wielofunkcyjne,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salę do zajęć z gimnastyki korekcyjnej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" b="25995"/>
          <a:stretch/>
        </p:blipFill>
        <p:spPr>
          <a:xfrm>
            <a:off x="4283968" y="1792045"/>
            <a:ext cx="3640832" cy="211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6001" r="7648" b="10631"/>
          <a:stretch/>
        </p:blipFill>
        <p:spPr>
          <a:xfrm>
            <a:off x="4449378" y="4119498"/>
            <a:ext cx="3441173" cy="261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35" y="2868788"/>
            <a:ext cx="3816409" cy="319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3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404664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Szkoła wyposażona jest w: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dwie siłownie.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393112" cy="329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25" y="2996952"/>
            <a:ext cx="4367977" cy="327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52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5536" y="5445224"/>
            <a:ext cx="396044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Pasowanie na ucznia klasy pierwszej 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572000" y="5445224"/>
            <a:ext cx="439248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Spotkanie z policjantem 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229729" cy="3172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ymbol zastępczy zawartości 8" descr="Zrzut ekranu 2015-01-18 o 15.09.41.png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44824"/>
            <a:ext cx="431827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4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68587" y="5733256"/>
            <a:ext cx="3729296" cy="8019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Dzień Edukacji Narodowej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4008" y="5733256"/>
            <a:ext cx="4032448" cy="8019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dirty="0" smtClean="0"/>
              <a:t>Narodowe Święto Niepodległości</a:t>
            </a:r>
            <a:endParaRPr lang="pl-PL" sz="2800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87547"/>
            <a:ext cx="3827264" cy="325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s://edupage12.edupage.org/connect_photo.php?e=zs1skoczow&amp;s=3&amp;c=/photos/album/116/img85c42f6fcb0d25e8aa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3" y="2087547"/>
            <a:ext cx="4308884" cy="323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12105" y="5563464"/>
            <a:ext cx="358135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Mikołajki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" y="1789406"/>
            <a:ext cx="441826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28" y="1844824"/>
            <a:ext cx="4338993" cy="325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ymbol zastępczy tekstu 3"/>
          <p:cNvSpPr txBox="1">
            <a:spLocks/>
          </p:cNvSpPr>
          <p:nvPr/>
        </p:nvSpPr>
        <p:spPr>
          <a:xfrm>
            <a:off x="4932040" y="5610320"/>
            <a:ext cx="3520440" cy="8172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1800" b="1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l-PL" sz="2800" i="1" smtClean="0"/>
              <a:t>Christmas Day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15677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5400"/>
            <a:ext cx="30861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629937" y="5805264"/>
            <a:ext cx="3847413" cy="87872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Kiermasz świąteczny</a:t>
            </a:r>
            <a:endParaRPr lang="pl-PL" sz="2800" i="1" dirty="0"/>
          </a:p>
        </p:txBody>
      </p:sp>
      <p:pic>
        <p:nvPicPr>
          <p:cNvPr id="13314" name="Picture 2" descr="https://edupage12.edupage.org/connect_photo.php?e=zs1skoczow&amp;s=3&amp;c=/photos/album/145/img01046762e51813b26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76895"/>
            <a:ext cx="2970371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edupage12.edupage.org/connect_photo.php?e=zs1skoczow&amp;s=3&amp;c=/photos/album/145/img5983a1d9532dd26e3b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65" y="3645024"/>
            <a:ext cx="33603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323527" y="5517232"/>
            <a:ext cx="3744417" cy="8172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Jasełka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18631"/>
            <a:ext cx="4953658" cy="38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844824"/>
            <a:ext cx="4437031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tekstu 2"/>
          <p:cNvSpPr txBox="1">
            <a:spLocks/>
          </p:cNvSpPr>
          <p:nvPr/>
        </p:nvSpPr>
        <p:spPr>
          <a:xfrm>
            <a:off x="4953658" y="5517232"/>
            <a:ext cx="3744416" cy="8172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1800" b="1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l-PL" sz="2800" i="1" dirty="0" smtClean="0"/>
              <a:t>Wigilijki klasowe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8826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932040" y="260350"/>
            <a:ext cx="4032573" cy="5616922"/>
          </a:xfrm>
        </p:spPr>
        <p:txBody>
          <a:bodyPr>
            <a:normAutofit fontScale="92500"/>
          </a:bodyPr>
          <a:lstStyle/>
          <a:p>
            <a:pPr marR="0" algn="ctr" eaLnBrk="1" hangingPunct="1"/>
            <a:r>
              <a:rPr lang="pl-PL" altLang="pl-PL" sz="3600" b="1" dirty="0" smtClean="0">
                <a:latin typeface="Bookman Old Style" pitchFamily="18" charset="0"/>
              </a:rPr>
              <a:t>Klasy  1- 3 </a:t>
            </a:r>
            <a:r>
              <a:rPr lang="pl-PL" altLang="pl-PL" sz="2400" b="1" dirty="0" smtClean="0">
                <a:latin typeface="Bookman Old Style" pitchFamily="18" charset="0"/>
              </a:rPr>
              <a:t/>
            </a:r>
            <a:br>
              <a:rPr lang="pl-PL" altLang="pl-PL" sz="2400" b="1" dirty="0" smtClean="0">
                <a:latin typeface="Bookman Old Style" pitchFamily="18" charset="0"/>
              </a:rPr>
            </a:br>
            <a:r>
              <a:rPr lang="pl-PL" altLang="pl-PL" sz="2400" b="1" dirty="0" smtClean="0">
                <a:latin typeface="Bookman Old Style" pitchFamily="18" charset="0"/>
              </a:rPr>
              <a:t/>
            </a:r>
            <a:br>
              <a:rPr lang="pl-PL" altLang="pl-PL" sz="2400" b="1" dirty="0" smtClean="0">
                <a:latin typeface="Bookman Old Style" pitchFamily="18" charset="0"/>
              </a:rPr>
            </a:br>
            <a:r>
              <a:rPr lang="pl-PL" altLang="pl-PL" sz="2600" b="1" dirty="0" smtClean="0">
                <a:latin typeface="Bookman Old Style" pitchFamily="18" charset="0"/>
              </a:rPr>
              <a:t>Etap łączący w sobie procesy nauczania, uczenia się i wychowania.</a:t>
            </a:r>
          </a:p>
          <a:p>
            <a:pPr marR="0" algn="ctr" eaLnBrk="1" hangingPunct="1"/>
            <a:endParaRPr lang="pl-PL" altLang="pl-PL" sz="2600" b="1" dirty="0" smtClean="0">
              <a:latin typeface="Bookman Old Style" pitchFamily="18" charset="0"/>
            </a:endParaRPr>
          </a:p>
          <a:p>
            <a:pPr marR="0" algn="ctr" eaLnBrk="1" hangingPunct="1"/>
            <a:r>
              <a:rPr lang="pl-PL" altLang="pl-PL" sz="2600" b="1" dirty="0" smtClean="0">
                <a:latin typeface="Bookman Old Style" pitchFamily="18" charset="0"/>
              </a:rPr>
              <a:t>Głównym jego celem jest wszechstronny i harmonijny rozwój dzieci oraz przygotowanie ich do systematycznej nauki na wyższych szczeblach kształcenia.</a:t>
            </a:r>
          </a:p>
        </p:txBody>
      </p:sp>
      <p:pic>
        <p:nvPicPr>
          <p:cNvPr id="6146" name="Picture 2" descr="Znalezione obrazy dla zapytania witaj szko&amp;lstrok;o nasz elementa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91465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r="2918"/>
          <a:stretch>
            <a:fillRect/>
          </a:stretch>
        </p:blipFill>
        <p:spPr bwMode="auto">
          <a:xfrm>
            <a:off x="596898" y="1169314"/>
            <a:ext cx="420624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 descr="Znalezione obrazy dla zapytania szko&amp;lstrok;a z klas&amp;aogon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13" descr="Znalezione obrazy dla zapytania szko&amp;lstrok;a z klas&amp;aogon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1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75424" y="5341660"/>
            <a:ext cx="3980551" cy="10396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Dzień Babci i Dziadka 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807805" y="5341660"/>
            <a:ext cx="3744416" cy="10396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Bal karnawałowy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72"/>
            <a:ext cx="4630122" cy="376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edupage12.edupage.org/connect_photo.php?e=zs1skoczow&amp;s=3&amp;c=/photos/album/155/hdimg423a6d1700a146f6ab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23" y="1772816"/>
            <a:ext cx="4244380" cy="317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2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1520" y="5589240"/>
            <a:ext cx="372612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Dzień Patrona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16016" y="5589240"/>
            <a:ext cx="3910568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i="1" dirty="0" smtClean="0"/>
              <a:t>Dzień Mamy i Taty</a:t>
            </a:r>
            <a:endParaRPr lang="pl-PL" sz="28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65" y="1700808"/>
            <a:ext cx="4903357" cy="367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316287" cy="470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9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3316" y="5373216"/>
            <a:ext cx="4042793" cy="11967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Ratujemy i Uczymy Ratować</a:t>
            </a:r>
            <a:r>
              <a:rPr lang="pl-PL" sz="3600" i="1" dirty="0" smtClean="0"/>
              <a:t> 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889397" y="5373216"/>
            <a:ext cx="3770796" cy="11521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i="1" dirty="0" smtClean="0"/>
              <a:t>Zajęcia edukacyjno –profilaktyczne</a:t>
            </a:r>
          </a:p>
          <a:p>
            <a:r>
              <a:rPr lang="pl-PL" sz="2400" i="1" dirty="0" smtClean="0"/>
              <a:t>„Bezpiecznie z psem”</a:t>
            </a:r>
            <a:endParaRPr lang="pl-PL" sz="24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0" y="1772816"/>
            <a:ext cx="4414519" cy="330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edupage12.edupage.org/connect_photo.php?e=zs1skoczow&amp;s=3&amp;c=/photos/album/132/img44d942c45df53e9ca64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35" y="1814946"/>
            <a:ext cx="4283967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47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3316" y="5373216"/>
            <a:ext cx="4042793" cy="11967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800" i="1" dirty="0" smtClean="0"/>
              <a:t>Pasowanie na czytelnika</a:t>
            </a:r>
            <a:endParaRPr lang="pl-PL" sz="280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889397" y="5373216"/>
            <a:ext cx="3770796" cy="11521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i="1" dirty="0" smtClean="0"/>
              <a:t>Dzień Integracji, Dzień Dziecka</a:t>
            </a:r>
            <a:endParaRPr lang="pl-PL" sz="2400" i="1" dirty="0"/>
          </a:p>
        </p:txBody>
      </p:sp>
      <p:sp>
        <p:nvSpPr>
          <p:cNvPr id="7" name="Prostokąt 6"/>
          <p:cNvSpPr/>
          <p:nvPr/>
        </p:nvSpPr>
        <p:spPr>
          <a:xfrm>
            <a:off x="1097348" y="260648"/>
            <a:ext cx="61782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Uroczystości i wydarzenia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 naszej szkole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7866"/>
            <a:ext cx="2888344" cy="38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s://edupage12.edupage.org/connect_photo.php?e=zs1skoczow&amp;s=3&amp;c=/photos/album/36/im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90" y="1700808"/>
            <a:ext cx="453020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1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12168" y="16283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Wycieczki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0716"/>
            <a:ext cx="3618656" cy="3571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s://edupage12.edupage.org/connect_photo.php?e=zs1skoczow&amp;s=3&amp;c=/photos/album/97/img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1055"/>
            <a:ext cx="248427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https://edupage12.edupage.org/connect_photo.php?e=zs1skoczow&amp;s=3&amp;c=/photos/album/88/hdimg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45" y="2721474"/>
            <a:ext cx="2854743" cy="3831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6" name="Picture 8" descr="https://edupage12.edupage.org/connect_photo.php?e=zs1skoczow&amp;s=3&amp;c=/photos/album/88/hdimg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44" y="3789040"/>
            <a:ext cx="2155603" cy="289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8" name="Picture 10" descr="https://edupage12.edupage.org/connect_photo.php?e=zs1skoczow&amp;s=3&amp;c=/photos/album/96/img0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5" y="4637233"/>
            <a:ext cx="2766201" cy="207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300" name="Picture 12" descr="https://edupage12.edupage.org/connect_photo.php?e=zs1skoczow&amp;s=3&amp;c=/photos/album/111/hdimg58929d05bdf1dd04417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74" y="870716"/>
            <a:ext cx="2477039" cy="1850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0447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12168" y="16283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Konkursy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911892"/>
            <a:ext cx="52565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recytatorski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kaligraficzny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kolęd i pastorałek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gwarowy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 pięknego czytania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Konkursy plastyczne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Konkursy PTTK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Kangurek matematyczny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az 3" descr="Zrzut ekranu 2014-05-21 o 21.00.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295" y="1985932"/>
            <a:ext cx="2951140" cy="209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Zrzut ekranu 2014-05-21 o 21.01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-16627"/>
            <a:ext cx="1574800" cy="1066800"/>
          </a:xfrm>
          <a:prstGeom prst="rect">
            <a:avLst/>
          </a:prstGeom>
        </p:spPr>
      </p:pic>
      <p:pic>
        <p:nvPicPr>
          <p:cNvPr id="6" name="Picture 2" descr="C:\Users\Bogna\Desktop\PRASA\2014_03_31 Gwar konk re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28" y="4622743"/>
            <a:ext cx="2452916" cy="177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kaligraf 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588" y="114413"/>
            <a:ext cx="2805765" cy="187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https://edupage12.edupage.org/connect_photo.php?e=zs1skoczow&amp;s=3&amp;c=/photos/album/64/hdimg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291133"/>
            <a:ext cx="3372515" cy="224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dupage12.edupage.org/connect_photo.php?e=zs1skoczow&amp;s=3&amp;c=/photos/album/141/imgfab50a45e35897cc2a4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30974"/>
            <a:ext cx="1906712" cy="254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12168" y="16283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Kółka zainteresowań 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3528" y="1628800"/>
            <a:ext cx="52565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Kółko artystyczno - plastyczne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Kółko szachowe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Kółko PTTK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Zajęcia modelarskie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Zajęcia piłki siatkowej</a:t>
            </a:r>
          </a:p>
          <a:p>
            <a:endParaRPr lang="pl-PL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86" y="1916832"/>
            <a:ext cx="3183760" cy="20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2014_06_12 konkurs modele la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844791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00883"/>
            <a:ext cx="3258944" cy="244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732240" y="4293096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PTTK</a:t>
            </a:r>
            <a:endParaRPr lang="pl-P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3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3608" y="162830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Programy edukacyjne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0" descr="https://zs1skoczow.edupage.org/photos/partners/odpakowan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3475965" cy="1150982"/>
          </a:xfrm>
          <a:prstGeom prst="rect">
            <a:avLst/>
          </a:prstGeom>
          <a:noFill/>
        </p:spPr>
      </p:pic>
      <p:pic>
        <p:nvPicPr>
          <p:cNvPr id="4" name="Picture 8" descr="https://zs1skoczow.edupage.org/photos/partners/problem_z_glow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259" y="2913115"/>
            <a:ext cx="1937735" cy="1656184"/>
          </a:xfrm>
          <a:prstGeom prst="rect">
            <a:avLst/>
          </a:prstGeom>
          <a:noFill/>
        </p:spPr>
      </p:pic>
      <p:pic>
        <p:nvPicPr>
          <p:cNvPr id="6" name="Picture 12" descr="https://zs1skoczow.edupage.org/photos/partners/wzorowa_lazien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2629" y="4909596"/>
            <a:ext cx="1957484" cy="1702159"/>
          </a:xfrm>
          <a:prstGeom prst="rect">
            <a:avLst/>
          </a:prstGeom>
          <a:noFill/>
        </p:spPr>
      </p:pic>
      <p:pic>
        <p:nvPicPr>
          <p:cNvPr id="7" name="Picture 14" descr="https://zs1skoczow.edupage.org/photos/partners/akademia_puchat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9385" y="4365104"/>
            <a:ext cx="1778118" cy="2067580"/>
          </a:xfrm>
          <a:prstGeom prst="rect">
            <a:avLst/>
          </a:prstGeom>
          <a:noFill/>
        </p:spPr>
      </p:pic>
      <p:pic>
        <p:nvPicPr>
          <p:cNvPr id="8" name="Picture 2" descr="https://zs1skoczow.edupage.org/photos/album/1/img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050" y="859209"/>
            <a:ext cx="7600950" cy="981076"/>
          </a:xfrm>
          <a:prstGeom prst="rect">
            <a:avLst/>
          </a:prstGeom>
          <a:noFill/>
        </p:spPr>
      </p:pic>
      <p:pic>
        <p:nvPicPr>
          <p:cNvPr id="12292" name="Picture 4" descr="https://zs1skoczow.edupage.org/photos/partners/mistrzowiekodowan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90" y="1851792"/>
            <a:ext cx="3096913" cy="145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Zrzut ekranu 2014-01-31 o 22.25.5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9259" y="4794154"/>
            <a:ext cx="2415875" cy="184603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</p:pic>
      <p:pic>
        <p:nvPicPr>
          <p:cNvPr id="11" name="Obraz 10" descr="Zrzut ekranu 2014-01-31 o 22.25.09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44165" y="3284984"/>
            <a:ext cx="3426335" cy="149205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991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12168" y="404664"/>
            <a:ext cx="5796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Akcje charytatywne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9512" y="1347196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Prezent pod choinkę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Pola Nadziei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WOŚP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Zbieranie nakrętek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24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Pomoc zwierzętom ze schronisk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2903939" cy="217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2" descr="logoPOLA NADZIE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823">
            <a:off x="5663292" y="1397098"/>
            <a:ext cx="1728192" cy="173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 descr="WOSP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947" y="4451810"/>
            <a:ext cx="1949080" cy="209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https://zs1skoczow.edupage.org/photos/skin/clipart/DSCF4043%281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06" y="3717032"/>
            <a:ext cx="356783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38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10428" y="516773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Dziennik elektroniczny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5958689" cy="222123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5411"/>
            <a:ext cx="5130503" cy="246174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797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305361"/>
            <a:ext cx="6948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Szkoła Podstawowa nr 8 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im. Krystyny Bochenek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939338" y="1844824"/>
            <a:ext cx="6264696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</a:t>
            </a: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lasy profilu ogólnym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Klasy integracyjne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28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Klasa dla uczniów z Autyzmem, Zespołem Aspergera.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sz="2800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pl-PL" sz="2000" b="1" dirty="0" smtClean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2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83768" y="476672"/>
            <a:ext cx="66602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bg1"/>
                </a:solidFill>
              </a:rPr>
              <a:t>Szczegóły na stronie szkoły</a:t>
            </a:r>
            <a:br>
              <a:rPr lang="pl-PL" sz="2800" dirty="0">
                <a:solidFill>
                  <a:schemeClr val="bg1"/>
                </a:solidFill>
              </a:rPr>
            </a:br>
            <a:r>
              <a:rPr lang="pl-PL" sz="3200" b="1" dirty="0">
                <a:solidFill>
                  <a:schemeClr val="bg1"/>
                </a:solidFill>
              </a:rPr>
              <a:t>www.zs1skoczow.edupage.org</a:t>
            </a:r>
            <a:br>
              <a:rPr lang="pl-PL" sz="3200" b="1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a tam m.in. :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19238" t="9961" r="19971" b="6054"/>
          <a:stretch>
            <a:fillRect/>
          </a:stretch>
        </p:blipFill>
        <p:spPr bwMode="auto">
          <a:xfrm>
            <a:off x="85968" y="1700807"/>
            <a:ext cx="4485656" cy="36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4932040" y="1923222"/>
            <a:ext cx="4032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aktualności 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wydarzenia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kalendarz </a:t>
            </a:r>
            <a:endParaRPr lang="pl-PL" sz="26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szczegóły </a:t>
            </a:r>
            <a:r>
              <a:rPr lang="pl-PL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rekrutacji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</a:pPr>
            <a:r>
              <a:rPr lang="pl-PL" sz="2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galeria …</a:t>
            </a:r>
            <a:endParaRPr lang="pl-PL" sz="2600" dirty="0"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82" y="4452167"/>
            <a:ext cx="3673035" cy="236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16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716016" y="5301208"/>
            <a:ext cx="4688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          Autor: Anita Pawlik</a:t>
            </a:r>
          </a:p>
          <a:p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                  Joanna Madecka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zkolnictwo.pl/zdj/PB/PB5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13" y="332656"/>
            <a:ext cx="409645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131840" y="3284984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Dziękujemy za uwagę </a:t>
            </a:r>
            <a:endParaRPr lang="pl-PL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1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23411" y="297522"/>
            <a:ext cx="7265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Pedagog, Psycholog, Logopeda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43608" y="1196752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Uczniowie mogą liczyć na pomoc pedagoga szkolnego, </a:t>
            </a: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psychologa, logopedy.</a:t>
            </a:r>
            <a:endParaRPr lang="pl-PL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492896"/>
            <a:ext cx="4209567" cy="315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743" y="3284984"/>
            <a:ext cx="422507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74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522288"/>
            <a:ext cx="8229600" cy="6477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Baza szkoły</a:t>
            </a:r>
            <a:endParaRPr lang="pl-PL" sz="48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7916"/>
            <a:ext cx="419417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63713" y="1557338"/>
            <a:ext cx="5832475" cy="719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>
                <a:latin typeface="Comic Sans MS" panose="030F0702030302020204" pitchFamily="66" charset="0"/>
              </a:rPr>
              <a:t>Sale lekcyjne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48" y="2493227"/>
            <a:ext cx="4271852" cy="320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33845"/>
            <a:ext cx="259194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2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99592" y="332656"/>
            <a:ext cx="76328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Pracowanie komputerowe </a:t>
            </a:r>
            <a:endParaRPr lang="pl-PL" sz="44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/>
          <a:srcRect l="27253" t="4777" r="-3586" b="638"/>
          <a:stretch/>
        </p:blipFill>
        <p:spPr bwMode="auto">
          <a:xfrm>
            <a:off x="107504" y="1772816"/>
            <a:ext cx="3622675" cy="336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61" y="1628800"/>
            <a:ext cx="4322479" cy="324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3312368" cy="248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6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637420" y="249676"/>
            <a:ext cx="62646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Biblioteka</a:t>
            </a:r>
            <a:r>
              <a:rPr lang="pl-PL" sz="4400" b="1" dirty="0" smtClean="0"/>
              <a:t> </a:t>
            </a:r>
            <a:endParaRPr lang="pl-PL" sz="4400" b="1" dirty="0"/>
          </a:p>
        </p:txBody>
      </p:sp>
      <p:sp>
        <p:nvSpPr>
          <p:cNvPr id="4" name="Symbol zastępczy tekstu 2"/>
          <p:cNvSpPr txBox="1">
            <a:spLocks/>
          </p:cNvSpPr>
          <p:nvPr/>
        </p:nvSpPr>
        <p:spPr>
          <a:xfrm>
            <a:off x="-108520" y="1484784"/>
            <a:ext cx="8748464" cy="950912"/>
          </a:xfrm>
          <a:prstGeom prst="rect">
            <a:avLst/>
          </a:prstGeom>
        </p:spPr>
        <p:txBody>
          <a:bodyPr rtlCol="0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Arial" pitchFamily="34" charset="0"/>
              <a:buNone/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 bibliotece oprócz wypożyczalni znajduje się czytelnia,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sala audiowizualna z tablicą multimedialną 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pl-PL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oraz Centrum multimedialne dla uczniów</a:t>
            </a:r>
            <a:r>
              <a:rPr lang="pl-PL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pl-PL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836" y="2975056"/>
            <a:ext cx="3519231" cy="2639001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933" y="4509120"/>
            <a:ext cx="2963862" cy="2224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5" y="2852935"/>
            <a:ext cx="2854718" cy="2137863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0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87613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138827" cy="283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1331640" y="249676"/>
            <a:ext cx="626469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Świetlica, </a:t>
            </a:r>
            <a:r>
              <a:rPr lang="pl-PL" sz="4400" b="1" dirty="0">
                <a:latin typeface="Comic Sans MS" panose="030F0702030302020204" pitchFamily="66" charset="0"/>
              </a:rPr>
              <a:t>s</a:t>
            </a:r>
            <a:r>
              <a:rPr lang="pl-PL" sz="4400" b="1" dirty="0" smtClean="0">
                <a:latin typeface="Comic Sans MS" panose="030F0702030302020204" pitchFamily="66" charset="0"/>
              </a:rPr>
              <a:t>tołówka</a:t>
            </a:r>
            <a:endParaRPr lang="pl-PL" sz="4400" b="1" dirty="0"/>
          </a:p>
        </p:txBody>
      </p:sp>
      <p:pic>
        <p:nvPicPr>
          <p:cNvPr id="1029" name="Picture 5" descr="http://szkolnictwo.pl/zdj/PB/PB5488zdj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2" y="4365104"/>
            <a:ext cx="3038051" cy="227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679677" y="266087"/>
            <a:ext cx="583264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4400" b="1" dirty="0" smtClean="0">
                <a:latin typeface="Comic Sans MS" panose="030F0702030302020204" pitchFamily="66" charset="0"/>
              </a:rPr>
              <a:t>Aula</a:t>
            </a:r>
            <a:endParaRPr lang="pl-PL" sz="4400" b="1" dirty="0">
              <a:latin typeface="Comic Sans MS" panose="030F0702030302020204" pitchFamily="66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4344481" cy="325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32856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 flipH="1">
            <a:off x="-51151" y="1534166"/>
            <a:ext cx="5112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Aula wyposażona 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 urządzenia multimedialne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772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467</TotalTime>
  <Words>330</Words>
  <Application>Microsoft Office PowerPoint</Application>
  <PresentationFormat>Pokaz na ekranie (4:3)</PresentationFormat>
  <Paragraphs>110</Paragraphs>
  <Slides>31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Bogaty</vt:lpstr>
      <vt:lpstr>Prezentacja programu PowerPoint</vt:lpstr>
      <vt:lpstr>Prezentacja programu PowerPoint</vt:lpstr>
      <vt:lpstr>Prezentacja programu PowerPoint</vt:lpstr>
      <vt:lpstr>Prezentacja programu PowerPoint</vt:lpstr>
      <vt:lpstr>Baza szkoły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Anita</dc:creator>
  <cp:lastModifiedBy>Anita</cp:lastModifiedBy>
  <cp:revision>78</cp:revision>
  <dcterms:created xsi:type="dcterms:W3CDTF">2016-02-07T15:18:50Z</dcterms:created>
  <dcterms:modified xsi:type="dcterms:W3CDTF">2016-03-09T20:51:57Z</dcterms:modified>
</cp:coreProperties>
</file>