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84" r:id="rId5"/>
    <p:sldId id="258" r:id="rId6"/>
    <p:sldId id="270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2" r:id="rId20"/>
    <p:sldId id="273" r:id="rId21"/>
    <p:sldId id="274" r:id="rId22"/>
    <p:sldId id="275" r:id="rId23"/>
    <p:sldId id="278" r:id="rId24"/>
    <p:sldId id="276" r:id="rId25"/>
    <p:sldId id="277" r:id="rId26"/>
    <p:sldId id="280" r:id="rId27"/>
    <p:sldId id="285" r:id="rId28"/>
    <p:sldId id="281" r:id="rId29"/>
    <p:sldId id="282" r:id="rId30"/>
    <p:sldId id="286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74" d="100"/>
          <a:sy n="7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2AED2-553D-4B80-83F3-183DDB81161B}" type="datetimeFigureOut">
              <a:rPr lang="pl-PL" smtClean="0"/>
              <a:pPr/>
              <a:t>2015-11-17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455BB-107E-4AC1-A264-0025AC59EBE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355976" y="2130425"/>
            <a:ext cx="4102224" cy="1470025"/>
          </a:xfrm>
        </p:spPr>
        <p:txBody>
          <a:bodyPr/>
          <a:lstStyle/>
          <a:p>
            <a:r>
              <a:rPr lang="pl-PL" dirty="0" smtClean="0"/>
              <a:t>Klasa I d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Nasze pierwsze miesiące w szkole</a:t>
            </a:r>
            <a:endParaRPr lang="pl-PL" dirty="0"/>
          </a:p>
        </p:txBody>
      </p:sp>
      <p:pic>
        <p:nvPicPr>
          <p:cNvPr id="26626" name="Picture 2" descr="http://animowane-gify.pl/uploads/Witaj%20nasza%20szko%C5%82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810000" cy="3248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Czekamy na przerwę … </a:t>
            </a:r>
            <a:endParaRPr lang="pl-PL" dirty="0"/>
          </a:p>
        </p:txBody>
      </p:sp>
      <p:pic>
        <p:nvPicPr>
          <p:cNvPr id="3074" name="Picture 2" descr="C:\Users\Admin\Desktop\klasa 1d\SAM_0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  <p:pic>
        <p:nvPicPr>
          <p:cNvPr id="19458" name="Picture 2" descr="http://ansze04.blox.pl/resource/dzwonekwoz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88640"/>
            <a:ext cx="1517154" cy="122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Nasze kukiełki</a:t>
            </a:r>
            <a:endParaRPr lang="pl-PL" dirty="0"/>
          </a:p>
        </p:txBody>
      </p:sp>
      <p:pic>
        <p:nvPicPr>
          <p:cNvPr id="1026" name="Picture 2" descr="C:\Users\Admin\Desktop\klasa 1d\SAM_0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Laleczki </a:t>
            </a:r>
            <a:endParaRPr lang="pl-PL" dirty="0"/>
          </a:p>
        </p:txBody>
      </p:sp>
      <p:pic>
        <p:nvPicPr>
          <p:cNvPr id="3074" name="Picture 2" descr="C:\Users\Admin\Desktop\klasa 1d\SAM_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Dary jesieni</a:t>
            </a:r>
            <a:endParaRPr lang="pl-PL" dirty="0"/>
          </a:p>
        </p:txBody>
      </p:sp>
      <p:pic>
        <p:nvPicPr>
          <p:cNvPr id="2050" name="Picture 2" descr="C:\Users\Admin\Desktop\klasa 1d\SAM_0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 czym „mówi” liść </a:t>
            </a:r>
            <a:endParaRPr lang="pl-PL" dirty="0"/>
          </a:p>
        </p:txBody>
      </p:sp>
      <p:pic>
        <p:nvPicPr>
          <p:cNvPr id="3074" name="Picture 2" descr="C:\Users\Admin\Desktop\klasa 1d\SAM_0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Moje zadanie domowe</a:t>
            </a:r>
            <a:endParaRPr lang="pl-PL" dirty="0"/>
          </a:p>
        </p:txBody>
      </p:sp>
      <p:pic>
        <p:nvPicPr>
          <p:cNvPr id="4098" name="Picture 2" descr="C:\Users\Admin\Desktop\klasa 1d\SAM_0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66232"/>
            <a:ext cx="2736304" cy="4860539"/>
          </a:xfrm>
          <a:prstGeom prst="rect">
            <a:avLst/>
          </a:prstGeom>
          <a:noFill/>
        </p:spPr>
      </p:pic>
      <p:pic>
        <p:nvPicPr>
          <p:cNvPr id="14338" name="Picture 2" descr="http://spkatolickakutno.pl/attachments/Image/kl%3D201.gif?template=gener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012" y="1844824"/>
            <a:ext cx="364639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Jesienne skarby </a:t>
            </a:r>
            <a:endParaRPr lang="pl-PL" dirty="0"/>
          </a:p>
        </p:txBody>
      </p:sp>
      <p:pic>
        <p:nvPicPr>
          <p:cNvPr id="1026" name="Picture 2" descr="C:\Users\Admin\Desktop\klasa 1d\SAM_02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/>
              <a:t>Edukacja matematyczna, przyrodnicza, społeczna …</a:t>
            </a:r>
            <a:endParaRPr lang="pl-PL" sz="3600" dirty="0"/>
          </a:p>
        </p:txBody>
      </p:sp>
      <p:pic>
        <p:nvPicPr>
          <p:cNvPr id="2050" name="Picture 2" descr="C:\Users\Admin\Desktop\klasa 1d\SAM_02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Prace domowe </a:t>
            </a:r>
            <a:endParaRPr lang="pl-PL" sz="4000" dirty="0"/>
          </a:p>
        </p:txBody>
      </p:sp>
      <p:pic>
        <p:nvPicPr>
          <p:cNvPr id="6146" name="Picture 2" descr="C:\Users\Admin\Desktop\klasa 1d\SAM_0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Konkursy plastyczne </a:t>
            </a:r>
            <a:endParaRPr lang="pl-PL" dirty="0"/>
          </a:p>
        </p:txBody>
      </p:sp>
      <p:pic>
        <p:nvPicPr>
          <p:cNvPr id="7170" name="Picture 2" descr="C:\Users\Admin\Desktop\klasa 1d\SAM_0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3168352" cy="4988448"/>
          </a:xfrm>
          <a:prstGeom prst="rect">
            <a:avLst/>
          </a:prstGeom>
          <a:noFill/>
        </p:spPr>
      </p:pic>
      <p:pic>
        <p:nvPicPr>
          <p:cNvPr id="10242" name="Picture 2" descr="http://1.bp.blogspot.com/-1ouD_2G5usI/ToxLxUWLfOI/AAAAAAAAATw/d8pJaxS6Bac/s1600/59kubus_puchatek_tygrysek_prosiaczek_klapouchy_pooh_bear_tapety_gify_disney_animowa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340768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przedszkoletuwima.edupage.org/photos/icons/gif07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4664"/>
            <a:ext cx="6192688" cy="6098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Ćwiczymy i odpoczywamy </a:t>
            </a:r>
            <a:endParaRPr lang="pl-PL" dirty="0"/>
          </a:p>
        </p:txBody>
      </p:sp>
      <p:pic>
        <p:nvPicPr>
          <p:cNvPr id="1026" name="Picture 2" descr="C:\Users\Admin\Desktop\klasa 1d\SAM_0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Zabawy integracyjne</a:t>
            </a:r>
            <a:endParaRPr lang="pl-PL" dirty="0"/>
          </a:p>
        </p:txBody>
      </p:sp>
      <p:pic>
        <p:nvPicPr>
          <p:cNvPr id="2050" name="Picture 2" descr="C:\Users\Admin\Desktop\klasa 1d\SAM_0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Lubimy wspólnie spędzać czas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 smtClean="0"/>
              <a:t>w</a:t>
            </a:r>
            <a:r>
              <a:rPr lang="pl-PL" dirty="0" smtClean="0"/>
              <a:t> </a:t>
            </a:r>
            <a:r>
              <a:rPr lang="pl-PL" dirty="0" smtClean="0"/>
              <a:t>sali zabaw  </a:t>
            </a:r>
            <a:endParaRPr lang="pl-PL" dirty="0"/>
          </a:p>
        </p:txBody>
      </p:sp>
      <p:pic>
        <p:nvPicPr>
          <p:cNvPr id="3074" name="Picture 2" descr="C:\Users\Admin\Desktop\klasa 1d\SAM_0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Kolorowa sala</a:t>
            </a:r>
            <a:endParaRPr lang="pl-PL" dirty="0"/>
          </a:p>
        </p:txBody>
      </p:sp>
      <p:pic>
        <p:nvPicPr>
          <p:cNvPr id="3074" name="Picture 2" descr="C:\Users\Admin\Desktop\klasa 1d\SAM_0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Rzucamy do celu </a:t>
            </a:r>
            <a:endParaRPr lang="pl-PL" dirty="0"/>
          </a:p>
        </p:txBody>
      </p:sp>
      <p:pic>
        <p:nvPicPr>
          <p:cNvPr id="1026" name="Picture 2" descr="C:\Users\Admin\Desktop\klasa 1d\SAM_0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Czekamy na swoją kolej</a:t>
            </a:r>
            <a:endParaRPr lang="pl-PL" dirty="0"/>
          </a:p>
        </p:txBody>
      </p:sp>
      <p:pic>
        <p:nvPicPr>
          <p:cNvPr id="2050" name="Picture 2" descr="C:\Users\Admin\Desktop\klasa 1d\SAM_0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Spotkanie z Panem policjantem </a:t>
            </a:r>
            <a:endParaRPr lang="pl-PL" dirty="0"/>
          </a:p>
        </p:txBody>
      </p:sp>
      <p:pic>
        <p:nvPicPr>
          <p:cNvPr id="5122" name="Picture 2" descr="C:\Users\Admin\Desktop\klasa 1d\SAM_0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„Jesteśmy widoczni na drodze”</a:t>
            </a:r>
            <a:br>
              <a:rPr lang="pl-PL" dirty="0" smtClean="0"/>
            </a:br>
            <a:r>
              <a:rPr lang="pl-PL" dirty="0" smtClean="0"/>
              <a:t> Dziękujemy za odblaski </a:t>
            </a:r>
            <a:endParaRPr lang="pl-PL" dirty="0"/>
          </a:p>
        </p:txBody>
      </p:sp>
      <p:pic>
        <p:nvPicPr>
          <p:cNvPr id="45058" name="Picture 2" descr="http://www.zso6.neostrada.pl/gify/gify/do%20szko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2348880"/>
            <a:ext cx="5028596" cy="3268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Słuchamy uważnie</a:t>
            </a:r>
            <a:endParaRPr lang="pl-PL" dirty="0"/>
          </a:p>
        </p:txBody>
      </p:sp>
      <p:pic>
        <p:nvPicPr>
          <p:cNvPr id="6146" name="Picture 2" descr="C:\Users\Admin\Desktop\klasa 1d\SAM_0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Przed Nami kolejne miesiące </a:t>
            </a:r>
            <a:br>
              <a:rPr lang="pl-PL" dirty="0" smtClean="0"/>
            </a:br>
            <a:r>
              <a:rPr lang="pl-PL" dirty="0" smtClean="0"/>
              <a:t>szkolnej przygody</a:t>
            </a:r>
            <a:endParaRPr lang="pl-PL" dirty="0"/>
          </a:p>
        </p:txBody>
      </p:sp>
      <p:pic>
        <p:nvPicPr>
          <p:cNvPr id="40962" name="Picture 2" descr="http://www.sosw.slupsk.pl/wp-content/uploads/2015/06/wakacj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44824"/>
            <a:ext cx="5745295" cy="3703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„Cudowna klasa”</a:t>
            </a:r>
            <a:endParaRPr lang="pl-PL" dirty="0"/>
          </a:p>
        </p:txBody>
      </p:sp>
      <p:pic>
        <p:nvPicPr>
          <p:cNvPr id="1026" name="Picture 2" descr="C:\Users\Admin\Desktop\klasa 1d\SAM_0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Ciąg dalszy nastąpi …</a:t>
            </a:r>
            <a:endParaRPr lang="pl-PL" dirty="0"/>
          </a:p>
        </p:txBody>
      </p:sp>
      <p:pic>
        <p:nvPicPr>
          <p:cNvPr id="46082" name="Picture 2" descr="http://www.e-sochaczew.pl/foto_news/3805_podziekowanie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5885926" cy="4204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klimkowka.republika.pl/gify/swietlic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52736"/>
            <a:ext cx="5648656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09207" y="422229"/>
            <a:ext cx="6167049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"</a:t>
            </a: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Cudowna klasa"                                      </a:t>
            </a: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Nasza klasa to jest klasa! 		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Nie znajdziecie tu brudasa.  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Wszystko czyste,                  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Wszystko świeże                   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Czyste ręce i kołnierze.           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 popatrzcie na zeszyty!      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Każdy zeszyt znakomity!     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I nalepka i okładka.               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Czyściuteńka, świeża, gładka.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 jak cicho w naszej klasie!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Mowy nie ma o hałasie!        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Nikt nie gada, nie chichocze. 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Nikt nie ciągnie za warkocze.   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Nikt nie ściąga cudzych zadań                 </a:t>
            </a:r>
            <a:b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Każdy pięknie odpowiada.                       </a:t>
            </a:r>
            <a:endParaRPr kumimoji="0" lang="pl-PL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4578" name="Picture 2" descr="http://gify.city24h.pl/data/thumbnails/73/0037szkola%28gify.city24h%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48680"/>
            <a:ext cx="1368152" cy="1983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 MY</a:t>
            </a:r>
            <a:endParaRPr lang="pl-PL" dirty="0"/>
          </a:p>
        </p:txBody>
      </p:sp>
      <p:pic>
        <p:nvPicPr>
          <p:cNvPr id="3074" name="Picture 2" descr="C:\Users\Admin\Desktop\klasa 1d\SAM_0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1143000"/>
          </a:xfrm>
        </p:spPr>
        <p:txBody>
          <a:bodyPr/>
          <a:lstStyle/>
          <a:p>
            <a:r>
              <a:rPr lang="pl-PL" dirty="0" smtClean="0"/>
              <a:t>          Zdjęcie do prasy </a:t>
            </a:r>
            <a:endParaRPr lang="pl-PL" dirty="0"/>
          </a:p>
        </p:txBody>
      </p:sp>
      <p:pic>
        <p:nvPicPr>
          <p:cNvPr id="4098" name="Picture 2" descr="C:\Users\Admin\Desktop\klasa 1d\SAM_02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  <p:pic>
        <p:nvPicPr>
          <p:cNvPr id="22530" name="Picture 2" descr="http://www.klimkowka.republika.pl/archiwum/linki/rok_szkolny_2010_2011/gify/ksiaz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0"/>
            <a:ext cx="2344688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Codzienna nauka </a:t>
            </a:r>
            <a:br>
              <a:rPr lang="pl-PL" dirty="0" smtClean="0"/>
            </a:br>
            <a:r>
              <a:rPr lang="pl-PL" sz="3200" dirty="0" smtClean="0"/>
              <a:t>piękne </a:t>
            </a:r>
            <a:r>
              <a:rPr lang="pl-PL" sz="3200" smtClean="0"/>
              <a:t>jesienne dni…</a:t>
            </a:r>
            <a:endParaRPr lang="pl-PL" dirty="0"/>
          </a:p>
        </p:txBody>
      </p:sp>
      <p:pic>
        <p:nvPicPr>
          <p:cNvPr id="1026" name="Picture 2" descr="C:\Users\Admin\Desktop\klasa 1d\SAM_0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Uczymy się pilnie…</a:t>
            </a:r>
            <a:endParaRPr lang="pl-PL" dirty="0"/>
          </a:p>
        </p:txBody>
      </p:sp>
      <p:pic>
        <p:nvPicPr>
          <p:cNvPr id="2050" name="Picture 2" descr="C:\Users\Admin\Desktop\klasa 1d\SAM_0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30" y="1600200"/>
            <a:ext cx="80395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98</Words>
  <Application>Microsoft Office PowerPoint</Application>
  <PresentationFormat>Pokaz na ekranie (4:3)</PresentationFormat>
  <Paragraphs>30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Klasa I d</vt:lpstr>
      <vt:lpstr>Slajd 2</vt:lpstr>
      <vt:lpstr>„Cudowna klasa”</vt:lpstr>
      <vt:lpstr>Slajd 4</vt:lpstr>
      <vt:lpstr>Slajd 5</vt:lpstr>
      <vt:lpstr>To MY</vt:lpstr>
      <vt:lpstr>          Zdjęcie do prasy </vt:lpstr>
      <vt:lpstr>Codzienna nauka  piękne jesienne dni…</vt:lpstr>
      <vt:lpstr>Uczymy się pilnie…</vt:lpstr>
      <vt:lpstr>Czekamy na przerwę … </vt:lpstr>
      <vt:lpstr>Nasze kukiełki</vt:lpstr>
      <vt:lpstr>Laleczki </vt:lpstr>
      <vt:lpstr>Dary jesieni</vt:lpstr>
      <vt:lpstr>O czym „mówi” liść </vt:lpstr>
      <vt:lpstr>Moje zadanie domowe</vt:lpstr>
      <vt:lpstr>Jesienne skarby </vt:lpstr>
      <vt:lpstr>Edukacja matematyczna, przyrodnicza, społeczna …</vt:lpstr>
      <vt:lpstr>Prace domowe </vt:lpstr>
      <vt:lpstr>Konkursy plastyczne </vt:lpstr>
      <vt:lpstr>Ćwiczymy i odpoczywamy </vt:lpstr>
      <vt:lpstr>Zabawy integracyjne</vt:lpstr>
      <vt:lpstr>Lubimy wspólnie spędzać czas  w sali zabaw  </vt:lpstr>
      <vt:lpstr>Kolorowa sala</vt:lpstr>
      <vt:lpstr>Rzucamy do celu </vt:lpstr>
      <vt:lpstr>Czekamy na swoją kolej</vt:lpstr>
      <vt:lpstr>Spotkanie z Panem policjantem </vt:lpstr>
      <vt:lpstr>„Jesteśmy widoczni na drodze”  Dziękujemy za odblaski </vt:lpstr>
      <vt:lpstr>Słuchamy uważnie</vt:lpstr>
      <vt:lpstr>Przed Nami kolejne miesiące  szkolnej przygody</vt:lpstr>
      <vt:lpstr>Ciąg dalszy nastąpi 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Klasa I d</dc:title>
  <dc:creator>Admin</dc:creator>
  <cp:lastModifiedBy>Admin</cp:lastModifiedBy>
  <cp:revision>37</cp:revision>
  <dcterms:created xsi:type="dcterms:W3CDTF">2015-11-16T15:13:55Z</dcterms:created>
  <dcterms:modified xsi:type="dcterms:W3CDTF">2015-11-17T15:09:29Z</dcterms:modified>
</cp:coreProperties>
</file>